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2C88-04DD-4765-9D9B-A1C3D339184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415C-BB79-4F70-A84E-778B5216C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4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2C88-04DD-4765-9D9B-A1C3D339184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415C-BB79-4F70-A84E-778B5216C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86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2C88-04DD-4765-9D9B-A1C3D339184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415C-BB79-4F70-A84E-778B5216C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7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2C88-04DD-4765-9D9B-A1C3D339184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415C-BB79-4F70-A84E-778B5216C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21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2C88-04DD-4765-9D9B-A1C3D339184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415C-BB79-4F70-A84E-778B5216C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43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2C88-04DD-4765-9D9B-A1C3D339184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415C-BB79-4F70-A84E-778B5216C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4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2C88-04DD-4765-9D9B-A1C3D339184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415C-BB79-4F70-A84E-778B5216C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7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2C88-04DD-4765-9D9B-A1C3D339184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415C-BB79-4F70-A84E-778B5216C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29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2C88-04DD-4765-9D9B-A1C3D339184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415C-BB79-4F70-A84E-778B5216C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5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2C88-04DD-4765-9D9B-A1C3D339184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415C-BB79-4F70-A84E-778B5216C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3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2C88-04DD-4765-9D9B-A1C3D339184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415C-BB79-4F70-A84E-778B5216C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4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2C88-04DD-4765-9D9B-A1C3D339184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F415C-BB79-4F70-A84E-778B5216C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9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42196337-F318-43C2-86D9-5F3ECE5EE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76" r="17429"/>
          <a:stretch/>
        </p:blipFill>
        <p:spPr>
          <a:xfrm>
            <a:off x="3153387" y="2261822"/>
            <a:ext cx="2329225" cy="25691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5D83B01-AF32-4552-BF27-18A2060336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136"/>
          <a:stretch/>
        </p:blipFill>
        <p:spPr>
          <a:xfrm>
            <a:off x="295755" y="3134435"/>
            <a:ext cx="2359277" cy="247243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3C7EC0E-A8C5-44A5-B1A2-5C84EC3CA0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34"/>
          <a:stretch/>
        </p:blipFill>
        <p:spPr>
          <a:xfrm>
            <a:off x="2620398" y="4269707"/>
            <a:ext cx="2404443" cy="25526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8826C2-6492-4819-A845-7B0DD881E3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00" b="90000" l="26667" r="89375">
                        <a14:foregroundMark x1="27292" y1="35972" x2="26667" y2="35972"/>
                        <a14:foregroundMark x1="85000" y1="83750" x2="85000" y2="83750"/>
                        <a14:foregroundMark x1="81354" y1="84306" x2="81354" y2="84306"/>
                        <a14:foregroundMark x1="86250" y1="90000" x2="86250" y2="90000"/>
                        <a14:foregroundMark x1="72813" y1="88056" x2="72813" y2="88056"/>
                        <a14:foregroundMark x1="68854" y1="84028" x2="68854" y2="84028"/>
                        <a14:foregroundMark x1="50313" y1="18611" x2="50313" y2="18611"/>
                        <a14:foregroundMark x1="45625" y1="18056" x2="45625" y2="18056"/>
                        <a14:foregroundMark x1="54375" y1="18333" x2="54375" y2="18333"/>
                        <a14:foregroundMark x1="50938" y1="17500" x2="50938" y2="17500"/>
                      </a14:backgroundRemoval>
                    </a14:imgEffect>
                  </a14:imgLayer>
                </a14:imgProps>
              </a:ext>
            </a:extLst>
          </a:blip>
          <a:srcRect l="21311" t="10975" r="2926" b="4774"/>
          <a:stretch/>
        </p:blipFill>
        <p:spPr>
          <a:xfrm>
            <a:off x="5482612" y="3892242"/>
            <a:ext cx="3156743" cy="26265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85344DA-EC11-411D-B593-499E8C64A4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258" r="16043"/>
          <a:stretch/>
        </p:blipFill>
        <p:spPr>
          <a:xfrm>
            <a:off x="9768285" y="859314"/>
            <a:ext cx="2155796" cy="246097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65D277-E300-4331-BC1E-495960419F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480" t="3740" r="13255" b="13542"/>
          <a:stretch/>
        </p:blipFill>
        <p:spPr>
          <a:xfrm>
            <a:off x="9097126" y="4057835"/>
            <a:ext cx="2826955" cy="246097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FE73B6-2E9B-4CC4-B22C-C06522BDA9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977" b="99225" l="4348" r="91848">
                        <a14:foregroundMark x1="7609" y1="49096" x2="7609" y2="49096"/>
                        <a14:foregroundMark x1="13043" y1="9561" x2="13043" y2="9561"/>
                        <a14:foregroundMark x1="47826" y1="7235" x2="47826" y2="7235"/>
                        <a14:foregroundMark x1="91848" y1="20930" x2="91848" y2="20930"/>
                        <a14:foregroundMark x1="19565" y1="7752" x2="19565" y2="7752"/>
                        <a14:foregroundMark x1="5435" y1="15504" x2="5435" y2="15504"/>
                        <a14:foregroundMark x1="46196" y1="35917" x2="46196" y2="35917"/>
                        <a14:foregroundMark x1="53804" y1="35142" x2="53804" y2="35142"/>
                        <a14:foregroundMark x1="64674" y1="93798" x2="64674" y2="93798"/>
                        <a14:foregroundMark x1="66304" y1="96899" x2="66304" y2="96899"/>
                        <a14:foregroundMark x1="21739" y1="96641" x2="21739" y2="96641"/>
                        <a14:foregroundMark x1="38043" y1="35917" x2="38043" y2="35917"/>
                        <a14:foregroundMark x1="64674" y1="43152" x2="64674" y2="43152"/>
                        <a14:foregroundMark x1="4348" y1="50129" x2="4348" y2="50129"/>
                        <a14:foregroundMark x1="59239" y1="43928" x2="59239" y2="43928"/>
                        <a14:foregroundMark x1="41304" y1="46512" x2="41304" y2="46512"/>
                        <a14:foregroundMark x1="37500" y1="45478" x2="37500" y2="45478"/>
                        <a14:foregroundMark x1="28261" y1="79328" x2="28261" y2="79328"/>
                        <a14:foregroundMark x1="40761" y1="75194" x2="40761" y2="75194"/>
                        <a14:foregroundMark x1="55435" y1="72351" x2="55435" y2="72351"/>
                        <a14:foregroundMark x1="63587" y1="93798" x2="63587" y2="93798"/>
                        <a14:foregroundMark x1="69565" y1="96899" x2="69565" y2="96899"/>
                        <a14:foregroundMark x1="65761" y1="91214" x2="65761" y2="91214"/>
                        <a14:foregroundMark x1="62500" y1="96641" x2="60326" y2="96641"/>
                        <a14:foregroundMark x1="25543" y1="93798" x2="25543" y2="93798"/>
                        <a14:foregroundMark x1="35326" y1="94574" x2="35326" y2="94574"/>
                        <a14:foregroundMark x1="26630" y1="99225" x2="26630" y2="99225"/>
                        <a14:foregroundMark x1="26630" y1="97674" x2="26630" y2="97674"/>
                        <a14:foregroundMark x1="71196" y1="96124" x2="71196" y2="96124"/>
                        <a14:foregroundMark x1="64674" y1="96124" x2="64674" y2="96124"/>
                        <a14:foregroundMark x1="44565" y1="38243" x2="44565" y2="38243"/>
                        <a14:foregroundMark x1="26630" y1="94574" x2="26630" y2="94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1142" y="859314"/>
            <a:ext cx="1129654" cy="23593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B6A795-6313-40ED-A60E-2689E619F1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60" b="97158" l="7104" r="87432">
                        <a14:foregroundMark x1="7104" y1="52713" x2="7104" y2="52713"/>
                        <a14:foregroundMark x1="12022" y1="10078" x2="12022" y2="10078"/>
                        <a14:foregroundMark x1="41530" y1="12661" x2="41530" y2="12661"/>
                        <a14:foregroundMark x1="46995" y1="31525" x2="46995" y2="31525"/>
                        <a14:foregroundMark x1="45355" y1="58656" x2="45355" y2="58656"/>
                        <a14:foregroundMark x1="29508" y1="57623" x2="29508" y2="57623"/>
                        <a14:foregroundMark x1="31694" y1="54522" x2="31694" y2="54522"/>
                        <a14:foregroundMark x1="87432" y1="53747" x2="87432" y2="53747"/>
                        <a14:foregroundMark x1="26776" y1="6718" x2="26776" y2="6718"/>
                        <a14:foregroundMark x1="7650" y1="22222" x2="7650" y2="22222"/>
                        <a14:foregroundMark x1="7650" y1="51421" x2="7650" y2="51421"/>
                        <a14:foregroundMark x1="7650" y1="25065" x2="7650" y2="25065"/>
                        <a14:foregroundMark x1="54645" y1="33075" x2="54645" y2="33075"/>
                        <a14:foregroundMark x1="46995" y1="33075" x2="46995" y2="33075"/>
                        <a14:foregroundMark x1="38798" y1="33075" x2="38798" y2="33075"/>
                        <a14:foregroundMark x1="19672" y1="40310" x2="19672" y2="40310"/>
                        <a14:foregroundMark x1="19126" y1="38760" x2="19126" y2="38760"/>
                        <a14:foregroundMark x1="69945" y1="95607" x2="69945" y2="95607"/>
                        <a14:foregroundMark x1="34973" y1="97158" x2="34973" y2="97158"/>
                        <a14:foregroundMark x1="63388" y1="96641" x2="63388" y2="96641"/>
                        <a14:foregroundMark x1="41530" y1="91473" x2="41530" y2="91473"/>
                        <a14:foregroundMark x1="39891" y1="83204" x2="39891" y2="83204"/>
                        <a14:foregroundMark x1="26776" y1="77778" x2="26776" y2="77778"/>
                        <a14:foregroundMark x1="35519" y1="88114" x2="35519" y2="95090"/>
                      </a14:backgroundRemoval>
                    </a14:imgEffect>
                  </a14:imgLayer>
                </a14:imgProps>
              </a:ext>
            </a:extLst>
          </a:blip>
          <a:srcRect r="7966"/>
          <a:stretch/>
        </p:blipFill>
        <p:spPr>
          <a:xfrm>
            <a:off x="6598658" y="319818"/>
            <a:ext cx="1026790" cy="23593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D57796-8A7B-462B-8842-E9BF4DCF6ED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235" t="2521" r="8870" b="23378"/>
          <a:stretch/>
        </p:blipFill>
        <p:spPr>
          <a:xfrm>
            <a:off x="656947" y="150479"/>
            <a:ext cx="5067197" cy="226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326" r="8321"/>
          <a:stretch/>
        </p:blipFill>
        <p:spPr>
          <a:xfrm>
            <a:off x="0" y="264418"/>
            <a:ext cx="5550407" cy="3010837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9559737" y="264418"/>
            <a:ext cx="2617071" cy="3085305"/>
            <a:chOff x="9559737" y="264418"/>
            <a:chExt cx="2617071" cy="308530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59737" y="264418"/>
              <a:ext cx="2237514" cy="223751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662208" y="2149394"/>
              <a:ext cx="2514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rgbClr val="FF0000"/>
                  </a:solidFill>
                </a:rPr>
                <a:t>apple</a:t>
              </a:r>
              <a:endParaRPr lang="ru-RU" sz="7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27869" y="3611224"/>
            <a:ext cx="3577998" cy="3048733"/>
            <a:chOff x="0" y="3809267"/>
            <a:chExt cx="3577998" cy="304873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10" b="91377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859" y="3809267"/>
              <a:ext cx="2727894" cy="211957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0" y="5657671"/>
              <a:ext cx="35779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rgbClr val="FF0000"/>
                  </a:solidFill>
                </a:rPr>
                <a:t>elephant</a:t>
              </a:r>
              <a:endParaRPr lang="ru-RU" sz="7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875860" y="4180222"/>
            <a:ext cx="3008375" cy="2690545"/>
            <a:chOff x="6006763" y="4167455"/>
            <a:chExt cx="3008375" cy="2690545"/>
          </a:xfrm>
        </p:grpSpPr>
        <p:pic>
          <p:nvPicPr>
            <p:cNvPr id="1026" name="Picture 2" descr="Плоды абрикоса, изолированные на белом фоне. Один абрикос с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45" b="100000" l="3195" r="98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324" y="4167455"/>
              <a:ext cx="1767032" cy="1761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6006763" y="5775644"/>
              <a:ext cx="3008375" cy="10823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2696" rIns="0" bIns="-1269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200" b="0" i="0" u="none" strike="noStrike" cap="none" normalizeH="0" baseline="0" dirty="0" smtClean="0">
                  <a:ln>
                    <a:noFill/>
                  </a:ln>
                  <a:effectLst/>
                  <a:latin typeface="inherit"/>
                </a:rPr>
                <a:t>apricot</a:t>
              </a:r>
              <a:r>
                <a:rPr kumimoji="0" lang="ru-RU" altLang="ru-RU" sz="7200" b="0" i="0" u="none" strike="noStrike" cap="none" normalizeH="0" baseline="0" dirty="0" smtClean="0">
                  <a:ln>
                    <a:noFill/>
                  </a:ln>
                  <a:effectLst/>
                </a:rPr>
                <a:t> </a:t>
              </a:r>
              <a:endParaRPr kumimoji="0" lang="ru-RU" altLang="ru-RU" sz="72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9924435" y="3809267"/>
            <a:ext cx="2174881" cy="2398193"/>
            <a:chOff x="9994869" y="4297680"/>
            <a:chExt cx="2174881" cy="239819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267" b="89867" l="10000" r="928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94869" y="4297680"/>
              <a:ext cx="2174881" cy="163116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0459021" y="5495544"/>
              <a:ext cx="16367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rgbClr val="00B050"/>
                  </a:solidFill>
                </a:rPr>
                <a:t>ant</a:t>
              </a:r>
              <a:endParaRPr lang="ru-RU" sz="7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637175" y="-195108"/>
            <a:ext cx="3747550" cy="3183829"/>
            <a:chOff x="6006763" y="-29634"/>
            <a:chExt cx="3747550" cy="318382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72574" y="-29634"/>
              <a:ext cx="2779192" cy="277919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006763" y="1953866"/>
              <a:ext cx="37475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chemeClr val="tx2"/>
                  </a:solidFill>
                </a:rPr>
                <a:t>airplane</a:t>
              </a:r>
              <a:endParaRPr lang="ru-RU" sz="7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916287" y="2887632"/>
            <a:ext cx="2164919" cy="3082412"/>
            <a:chOff x="8076568" y="2752451"/>
            <a:chExt cx="2164919" cy="3082412"/>
          </a:xfrm>
        </p:grpSpPr>
        <p:pic>
          <p:nvPicPr>
            <p:cNvPr id="1029" name="Picture 5" descr="Одно Коричневое Куриное Яйцо Изолировано На Белом Фоне — стоковые  фотографии и другие картинки Яйцо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67" b="90686" l="9836" r="899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6568" y="2752451"/>
              <a:ext cx="2117784" cy="2360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8604711" y="4634534"/>
              <a:ext cx="16367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rgbClr val="FF0000"/>
                  </a:solidFill>
                </a:rPr>
                <a:t>egg</a:t>
              </a:r>
              <a:endParaRPr lang="ru-RU" sz="7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920942" y="1996394"/>
            <a:ext cx="3577998" cy="3557796"/>
            <a:chOff x="2861539" y="2301822"/>
            <a:chExt cx="3577998" cy="3557796"/>
          </a:xfrm>
        </p:grpSpPr>
        <p:pic>
          <p:nvPicPr>
            <p:cNvPr id="1031" name="Picture 7" descr="Зонт-трость Спектр 5380.00 с логотипом на заказ купить в Москве | БРЭНД  МЕДИА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4394" l="1061" r="993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702" y="2301822"/>
              <a:ext cx="2720596" cy="2720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861539" y="4659289"/>
              <a:ext cx="35779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rgbClr val="0070C0"/>
                  </a:solidFill>
                </a:rPr>
                <a:t>umbrella</a:t>
              </a:r>
              <a:endParaRPr lang="ru-RU" sz="72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2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</Words>
  <Application>Microsoft Office PowerPoint</Application>
  <PresentationFormat>Широкоэкранный</PresentationFormat>
  <Paragraphs>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inherit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4</cp:revision>
  <dcterms:created xsi:type="dcterms:W3CDTF">2024-10-09T09:28:13Z</dcterms:created>
  <dcterms:modified xsi:type="dcterms:W3CDTF">2024-10-09T09:53:42Z</dcterms:modified>
</cp:coreProperties>
</file>