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FA353-9026-4EAE-A0C6-885FB2001F71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3AB3E-7BF7-4A15-80F5-A9644E750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5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AB3E-7BF7-4A15-80F5-A9644E7503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5E2A-FF3E-41EB-99D5-D0B6F3D707C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FFA8-BAAE-46F9-B0EB-DC3371BF4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5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5E2A-FF3E-41EB-99D5-D0B6F3D707C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FFA8-BAAE-46F9-B0EB-DC3371BF4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17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5E2A-FF3E-41EB-99D5-D0B6F3D707C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FFA8-BAAE-46F9-B0EB-DC3371BF4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8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5E2A-FF3E-41EB-99D5-D0B6F3D707C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FFA8-BAAE-46F9-B0EB-DC3371BF4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4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5E2A-FF3E-41EB-99D5-D0B6F3D707C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FFA8-BAAE-46F9-B0EB-DC3371BF4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5E2A-FF3E-41EB-99D5-D0B6F3D707C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FFA8-BAAE-46F9-B0EB-DC3371BF4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39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5E2A-FF3E-41EB-99D5-D0B6F3D707C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FFA8-BAAE-46F9-B0EB-DC3371BF4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51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5E2A-FF3E-41EB-99D5-D0B6F3D707C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FFA8-BAAE-46F9-B0EB-DC3371BF4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0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5E2A-FF3E-41EB-99D5-D0B6F3D707C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FFA8-BAAE-46F9-B0EB-DC3371BF4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53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5E2A-FF3E-41EB-99D5-D0B6F3D707C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FFA8-BAAE-46F9-B0EB-DC3371BF4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5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95E2A-FF3E-41EB-99D5-D0B6F3D707C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FFA8-BAAE-46F9-B0EB-DC3371BF4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60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95E2A-FF3E-41EB-99D5-D0B6F3D707CE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FFA8-BAAE-46F9-B0EB-DC3371BF4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27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57150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1196752"/>
            <a:ext cx="16561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>
                <a:latin typeface="Arabic Typesetting" pitchFamily="66" charset="-78"/>
                <a:cs typeface="Arabic Typesetting" pitchFamily="66" charset="-78"/>
              </a:rPr>
              <a:t>I</a:t>
            </a:r>
            <a:endParaRPr lang="ru-RU" sz="30000" b="1" dirty="0"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268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3903086"/>
            <a:ext cx="3816427" cy="293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379" y="3903086"/>
            <a:ext cx="29813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2" b="98830" l="1084" r="97988">
                        <a14:foregroundMark x1="48452" y1="31345" x2="48452" y2="31345"/>
                        <a14:foregroundMark x1="54489" y1="40936" x2="54489" y2="40936"/>
                        <a14:foregroundMark x1="48916" y1="40585" x2="48916" y2="40585"/>
                        <a14:foregroundMark x1="56656" y1="38246" x2="56656" y2="38246"/>
                        <a14:backgroundMark x1="69969" y1="29942" x2="69969" y2="29942"/>
                        <a14:backgroundMark x1="68576" y1="33450" x2="68576" y2="33450"/>
                        <a14:backgroundMark x1="72446" y1="31813" x2="72446" y2="31813"/>
                        <a14:backgroundMark x1="64396" y1="35322" x2="64396" y2="35322"/>
                        <a14:backgroundMark x1="67183" y1="31111" x2="67183" y2="31111"/>
                        <a14:backgroundMark x1="71053" y1="27368" x2="71053" y2="27368"/>
                        <a14:backgroundMark x1="74149" y1="32164" x2="74149" y2="32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42" y="1637288"/>
            <a:ext cx="3938587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2074242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Her   </a:t>
            </a:r>
            <a:br>
              <a:rPr lang="en-US" sz="9600" b="1" dirty="0" smtClean="0"/>
            </a:br>
            <a:r>
              <a:rPr lang="en-US" sz="9600" b="1" dirty="0" smtClean="0"/>
              <a:t>pencil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415276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72394"/>
            <a:ext cx="679494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40233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Our   pencil</a:t>
            </a:r>
            <a:endParaRPr lang="ru-RU" sz="8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7551" y1="28016" x2="67551" y2="28016"/>
                        <a14:foregroundMark x1="62449" y1="25562" x2="62449" y2="25562"/>
                        <a14:foregroundMark x1="67143" y1="24744" x2="67143" y2="247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8" y="3876675"/>
            <a:ext cx="29876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07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5570"/>
            <a:ext cx="3816427" cy="293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2428"/>
            <a:ext cx="4754563" cy="52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Their   </a:t>
            </a:r>
            <a:r>
              <a:rPr lang="en-US" sz="8800" b="1" dirty="0"/>
              <a:t>pencil</a:t>
            </a:r>
            <a:endParaRPr lang="ru-RU" sz="8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7347" y1="25767" x2="67347" y2="25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76675"/>
            <a:ext cx="29876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8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818"/>
          <a:stretch/>
        </p:blipFill>
        <p:spPr bwMode="auto">
          <a:xfrm>
            <a:off x="251520" y="620688"/>
            <a:ext cx="447274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48064" y="2348880"/>
            <a:ext cx="3538736" cy="1354162"/>
          </a:xfrm>
        </p:spPr>
        <p:txBody>
          <a:bodyPr>
            <a:noAutofit/>
          </a:bodyPr>
          <a:lstStyle/>
          <a:p>
            <a:r>
              <a:rPr lang="en-US" sz="12000" b="1" dirty="0" smtClean="0"/>
              <a:t>you</a:t>
            </a:r>
            <a:endParaRPr lang="ru-RU" sz="12000" b="1" dirty="0"/>
          </a:p>
        </p:txBody>
      </p:sp>
    </p:spTree>
    <p:extLst>
      <p:ext uri="{BB962C8B-B14F-4D97-AF65-F5344CB8AC3E}">
        <p14:creationId xmlns:p14="http://schemas.microsoft.com/office/powerpoint/2010/main" val="41722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9" r="24303"/>
          <a:stretch/>
        </p:blipFill>
        <p:spPr bwMode="auto">
          <a:xfrm>
            <a:off x="323528" y="3616688"/>
            <a:ext cx="3816424" cy="293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3466728" cy="1143000"/>
          </a:xfrm>
        </p:spPr>
        <p:txBody>
          <a:bodyPr>
            <a:noAutofit/>
          </a:bodyPr>
          <a:lstStyle/>
          <a:p>
            <a:r>
              <a:rPr lang="en-US" sz="12000" b="1" dirty="0" smtClean="0"/>
              <a:t>he </a:t>
            </a:r>
            <a:endParaRPr lang="ru-RU" sz="1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8640"/>
            <a:ext cx="2830536" cy="640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11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816427" cy="293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4042792" cy="1143000"/>
          </a:xfrm>
        </p:spPr>
        <p:txBody>
          <a:bodyPr>
            <a:noAutofit/>
          </a:bodyPr>
          <a:lstStyle/>
          <a:p>
            <a:r>
              <a:rPr lang="en-US" sz="12000" b="1" dirty="0" smtClean="0"/>
              <a:t>she </a:t>
            </a:r>
            <a:endParaRPr lang="ru-RU" sz="12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935142" cy="521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1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898754" cy="459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71800" y="332656"/>
            <a:ext cx="3250704" cy="1354162"/>
          </a:xfrm>
        </p:spPr>
        <p:txBody>
          <a:bodyPr>
            <a:noAutofit/>
          </a:bodyPr>
          <a:lstStyle/>
          <a:p>
            <a:r>
              <a:rPr lang="en-US" sz="12000" b="1" dirty="0" smtClean="0"/>
              <a:t>we </a:t>
            </a:r>
            <a:endParaRPr lang="ru-RU" sz="12000" b="1" dirty="0"/>
          </a:p>
        </p:txBody>
      </p:sp>
    </p:spTree>
    <p:extLst>
      <p:ext uri="{BB962C8B-B14F-4D97-AF65-F5344CB8AC3E}">
        <p14:creationId xmlns:p14="http://schemas.microsoft.com/office/powerpoint/2010/main" val="120755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78" y="1196752"/>
            <a:ext cx="4751850" cy="524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3816350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3178696" cy="1143000"/>
          </a:xfrm>
        </p:spPr>
        <p:txBody>
          <a:bodyPr>
            <a:noAutofit/>
          </a:bodyPr>
          <a:lstStyle/>
          <a:p>
            <a:r>
              <a:rPr lang="en-US" sz="12000" b="1" dirty="0" smtClean="0"/>
              <a:t>they</a:t>
            </a:r>
            <a:endParaRPr lang="ru-RU" sz="12000" b="1" dirty="0"/>
          </a:p>
        </p:txBody>
      </p:sp>
    </p:spTree>
    <p:extLst>
      <p:ext uri="{BB962C8B-B14F-4D97-AF65-F5344CB8AC3E}">
        <p14:creationId xmlns:p14="http://schemas.microsoft.com/office/powerpoint/2010/main" val="26627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500097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3528392" cy="2520280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My pencil</a:t>
            </a:r>
            <a:endParaRPr lang="ru-RU" sz="9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1" y="332656"/>
            <a:ext cx="29813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52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29813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0098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3538736" cy="2362274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Your  </a:t>
            </a:r>
            <a:br>
              <a:rPr lang="en-US" sz="9600" b="1" dirty="0" smtClean="0"/>
            </a:br>
            <a:r>
              <a:rPr lang="en-US" sz="9600" b="1" dirty="0" smtClean="0"/>
              <a:t>pencil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422090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17752"/>
            <a:ext cx="3816427" cy="293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212976"/>
            <a:ext cx="29813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6"/>
            <a:ext cx="28352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456384" cy="2304256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His   </a:t>
            </a:r>
            <a:br>
              <a:rPr lang="en-US" sz="9600" b="1" dirty="0" smtClean="0"/>
            </a:br>
            <a:r>
              <a:rPr lang="en-US" sz="9600" b="1" dirty="0" smtClean="0"/>
              <a:t>pencil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95499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16</Words>
  <Application>Microsoft Office PowerPoint</Application>
  <PresentationFormat>Экран (4:3)</PresentationFormat>
  <Paragraphs>13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Arabic Typesetting</vt:lpstr>
      <vt:lpstr>Arial</vt:lpstr>
      <vt:lpstr>Calibri</vt:lpstr>
      <vt:lpstr>Тема Office</vt:lpstr>
      <vt:lpstr>Презентация PowerPoint</vt:lpstr>
      <vt:lpstr>you</vt:lpstr>
      <vt:lpstr>he </vt:lpstr>
      <vt:lpstr>she </vt:lpstr>
      <vt:lpstr>we </vt:lpstr>
      <vt:lpstr>they</vt:lpstr>
      <vt:lpstr>My pencil</vt:lpstr>
      <vt:lpstr>Your   pencil</vt:lpstr>
      <vt:lpstr>His    pencil</vt:lpstr>
      <vt:lpstr>Her    pencil</vt:lpstr>
      <vt:lpstr>Our   pencil</vt:lpstr>
      <vt:lpstr>Their   pencil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Админ</cp:lastModifiedBy>
  <cp:revision>9</cp:revision>
  <dcterms:created xsi:type="dcterms:W3CDTF">2022-11-09T04:49:48Z</dcterms:created>
  <dcterms:modified xsi:type="dcterms:W3CDTF">2024-12-05T04:27:47Z</dcterms:modified>
</cp:coreProperties>
</file>