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58" r:id="rId5"/>
    <p:sldId id="257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7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A191-C18A-47E2-94B8-8EBA91E13FF4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B0A-7423-4FED-807A-083C29906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059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A191-C18A-47E2-94B8-8EBA91E13FF4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B0A-7423-4FED-807A-083C29906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15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A191-C18A-47E2-94B8-8EBA91E13FF4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B0A-7423-4FED-807A-083C29906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4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A191-C18A-47E2-94B8-8EBA91E13FF4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B0A-7423-4FED-807A-083C29906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75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A191-C18A-47E2-94B8-8EBA91E13FF4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B0A-7423-4FED-807A-083C29906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A191-C18A-47E2-94B8-8EBA91E13FF4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B0A-7423-4FED-807A-083C29906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58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A191-C18A-47E2-94B8-8EBA91E13FF4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B0A-7423-4FED-807A-083C29906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56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A191-C18A-47E2-94B8-8EBA91E13FF4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B0A-7423-4FED-807A-083C29906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17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A191-C18A-47E2-94B8-8EBA91E13FF4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B0A-7423-4FED-807A-083C29906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A191-C18A-47E2-94B8-8EBA91E13FF4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B0A-7423-4FED-807A-083C29906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6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A191-C18A-47E2-94B8-8EBA91E13FF4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D4B0A-7423-4FED-807A-083C29906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08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2A191-C18A-47E2-94B8-8EBA91E13FF4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D4B0A-7423-4FED-807A-083C29906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40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92788" y="900953"/>
            <a:ext cx="4002741" cy="1466010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latin typeface="Arial Black" panose="020B0A04020102020204" pitchFamily="34" charset="0"/>
              </a:rPr>
              <a:t>have</a:t>
            </a:r>
            <a:endParaRPr lang="ru-RU" sz="9600" b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71" y="0"/>
            <a:ext cx="6683188" cy="66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3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8970" y="1811384"/>
            <a:ext cx="4948647" cy="376210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Bring</a:t>
            </a:r>
            <a:r>
              <a:rPr lang="en-US" sz="9600" b="1" dirty="0" smtClean="0">
                <a:latin typeface="Arial Black" panose="020B0A04020102020204" pitchFamily="34" charset="0"/>
              </a:rPr>
              <a:t> a banana to the party </a:t>
            </a:r>
            <a:endParaRPr lang="ru-RU" sz="9600" b="1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473" y="182879"/>
            <a:ext cx="6383384" cy="638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3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205" y="95792"/>
            <a:ext cx="6644642" cy="664464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658471" y="2474259"/>
            <a:ext cx="2711824" cy="14660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9600" b="1" dirty="0">
              <a:latin typeface="Arial Black" panose="020B0A040201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1257" y="2780543"/>
            <a:ext cx="4519749" cy="85344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atin typeface="Arial Black" panose="020B0A04020102020204" pitchFamily="34" charset="0"/>
              </a:rPr>
              <a:t>Pass me </a:t>
            </a:r>
            <a:endParaRPr lang="ru-RU" sz="9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06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403" y="1027610"/>
            <a:ext cx="5501640" cy="5501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250" l="6042" r="960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53529">
            <a:off x="7986604" y="399858"/>
            <a:ext cx="3849188" cy="256612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6136" y="4189334"/>
            <a:ext cx="2918267" cy="146601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atin typeface="Arial Black" panose="020B0A04020102020204" pitchFamily="34" charset="0"/>
              </a:rPr>
              <a:t>need</a:t>
            </a:r>
            <a:endParaRPr lang="ru-RU" sz="9600" b="1" dirty="0">
              <a:latin typeface="Arial Black" panose="020B0A04020102020204" pitchFamily="34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7738410" y="85996"/>
            <a:ext cx="4345575" cy="3640183"/>
          </a:xfrm>
          <a:prstGeom prst="wedgeEllipseCallout">
            <a:avLst>
              <a:gd name="adj1" fmla="val -66524"/>
              <a:gd name="adj2" fmla="val 11415"/>
            </a:avLst>
          </a:prstGeom>
          <a:noFill/>
          <a:ln w="76200">
            <a:solidFill>
              <a:srgbClr val="497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62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658471" y="2474259"/>
            <a:ext cx="2711824" cy="14660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atin typeface="Arial Black" panose="020B0A04020102020204" pitchFamily="34" charset="0"/>
              </a:rPr>
              <a:t>ask</a:t>
            </a:r>
            <a:endParaRPr lang="ru-RU" sz="9600" b="1" dirty="0"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047" y="430305"/>
            <a:ext cx="5939117" cy="593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2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21658" y="2057400"/>
            <a:ext cx="4002741" cy="1466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atin typeface="Arial Black" panose="020B0A04020102020204" pitchFamily="34" charset="0"/>
              </a:rPr>
              <a:t>eat</a:t>
            </a:r>
            <a:endParaRPr lang="ru-RU" sz="9600" b="1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611" y="513510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3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045824" y="2151529"/>
            <a:ext cx="2711824" cy="146601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atin typeface="Arial Black" panose="020B0A04020102020204" pitchFamily="34" charset="0"/>
              </a:rPr>
              <a:t>drink</a:t>
            </a:r>
            <a:endParaRPr lang="ru-RU" sz="9600" b="1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5" y="228600"/>
            <a:ext cx="6288740" cy="62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2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494" y="365125"/>
            <a:ext cx="6396317" cy="639631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658471" y="2474259"/>
            <a:ext cx="3007658" cy="107576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atin typeface="Arial Black" panose="020B0A04020102020204" pitchFamily="34" charset="0"/>
              </a:rPr>
              <a:t>wash</a:t>
            </a:r>
            <a:endParaRPr lang="ru-RU" sz="9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63" y="217713"/>
            <a:ext cx="6531173" cy="653117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741920" y="2342607"/>
            <a:ext cx="3876723" cy="148916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atin typeface="Arial Black" panose="020B0A04020102020204" pitchFamily="34" charset="0"/>
              </a:rPr>
              <a:t>taste</a:t>
            </a:r>
            <a:endParaRPr lang="ru-RU" sz="9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645" y="200297"/>
            <a:ext cx="6321788" cy="632178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94932" y="2543646"/>
            <a:ext cx="3337433" cy="18803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atin typeface="Arial Black" panose="020B0A04020102020204" pitchFamily="34" charset="0"/>
              </a:rPr>
              <a:t>use</a:t>
            </a:r>
            <a:endParaRPr lang="ru-RU" sz="9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16</Words>
  <Application>Microsoft Office PowerPoint</Application>
  <PresentationFormat>Широкоэкранный</PresentationFormat>
  <Paragraphs>10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Тема Office</vt:lpstr>
      <vt:lpstr>have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have</dc:title>
  <dc:creator>Админ</dc:creator>
  <cp:lastModifiedBy>Админ</cp:lastModifiedBy>
  <cp:revision>6</cp:revision>
  <dcterms:created xsi:type="dcterms:W3CDTF">2026-01-20T08:46:10Z</dcterms:created>
  <dcterms:modified xsi:type="dcterms:W3CDTF">2026-01-20T09:40:47Z</dcterms:modified>
</cp:coreProperties>
</file>