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17F7-A5FA-4A09-93E7-9C5D3532B25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5ACA-794B-47F4-9812-51A5A301D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86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17F7-A5FA-4A09-93E7-9C5D3532B25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5ACA-794B-47F4-9812-51A5A301D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76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17F7-A5FA-4A09-93E7-9C5D3532B25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5ACA-794B-47F4-9812-51A5A301D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79419-CC42-47BE-9FA5-B57C4AD4F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5DE037-FB41-4FCB-9222-F10F9DE74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23464E-2875-47EC-B859-D4C06B4DD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CAD1C-023C-4328-8CD5-76A14F516E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BBD0C4-A2C9-4199-AAB5-18AE5B10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46A2F6-939B-4078-8D71-F41C1B0AF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CBED16-EC8C-4C5B-937B-EB1A02835B6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625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5DCA2-896D-49C2-91EE-7A6BE1BB0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5AAD7C-8A3C-4496-BC09-16E5FF6A1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CD2676-1892-4025-9681-3B00FB532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CAD1C-023C-4328-8CD5-76A14F516E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5609D-C0A9-4AA4-9931-258B2E676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167804-1F1B-453F-9F5C-2C287B37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CBED16-EC8C-4C5B-937B-EB1A02835B6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666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B4B1E-869C-460E-A17E-A972D7CDE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4B1A77-7855-43F2-866F-1938DE09F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D424-B91B-4CC0-A9CD-1D69586DE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CAD1C-023C-4328-8CD5-76A14F516E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974D2-FDCA-4126-810F-CD6CE2ED0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9DCAA8-4D02-4DF1-9F8C-8EB3C92A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CBED16-EC8C-4C5B-937B-EB1A02835B6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341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2B2E4-EE5E-41E9-8A76-F22E9CC8D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4D887C-650D-41A4-8516-F3DCE3E1B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1846A2-0A94-4D36-9685-08FF80CAE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F1BBD2-6422-40B3-9AF8-840B29920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CAD1C-023C-4328-8CD5-76A14F516E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944B97-3437-4BA8-9E34-0EF67C43E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3EE528-3B84-4999-9A66-9A6883AD3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CBED16-EC8C-4C5B-937B-EB1A02835B6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871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8ADFE-A7BA-42ED-83FB-AEEB7F9D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226936-02F2-4F44-9C41-C004F42C1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D5D812-576F-4262-BBE0-C894E11AB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327CEC-A4C6-4557-A2E9-B6597C76D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2D0C3E-7D77-47F3-8A49-0F3CFFCE5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126BAF-1ADE-4044-A6FF-935FA7E7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CAD1C-023C-4328-8CD5-76A14F516E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81E0F0-178C-4B99-A402-6CB9617A1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310458-1680-42E2-88EB-F9DF95F98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CBED16-EC8C-4C5B-937B-EB1A02835B6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133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55DEA-489B-453F-A765-B7DB35911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927350-E44D-4E8B-92F8-C4F8690CC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CAD1C-023C-4328-8CD5-76A14F516E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6D2558-8D0D-4E79-BABF-D7F164B5F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0E6994-DC46-48D7-B547-C721E285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CBED16-EC8C-4C5B-937B-EB1A02835B6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476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AF8D2E-EAB7-4A33-8B14-63A0A62C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CAD1C-023C-4328-8CD5-76A14F516E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804143-CE49-471D-ACEF-F52B081C6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5609D0-BDDA-4F68-B651-EB5E501E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CBED16-EC8C-4C5B-937B-EB1A02835B6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788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635C2-CE3B-4A80-B689-A9F777DE7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CC9A5D-CBF8-487F-ADE5-ADD684F45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117AA2-5068-4842-9BE5-CBCF6CA1C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859FC9-3402-4E69-8272-48B15E3FA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CAD1C-023C-4328-8CD5-76A14F516E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15A2E1-309A-499B-BD82-C6D1F0744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50FAD6-2050-4E48-A2FA-EE93C446B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CBED16-EC8C-4C5B-937B-EB1A02835B6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4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17F7-A5FA-4A09-93E7-9C5D3532B25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5ACA-794B-47F4-9812-51A5A301D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410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4CEBD-02F6-4F90-8697-0E1DDB62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066B48-D73A-4D26-9F89-B9F59E203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427BFF-B0C5-4D56-9824-D3F2D4D76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6FE268-B08B-477A-BDD7-0E43329BB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CAD1C-023C-4328-8CD5-76A14F516E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CC7FD0-502A-4178-9D10-3CB38D556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592C36-7EBF-446A-A6EA-2CE2ABF31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CBED16-EC8C-4C5B-937B-EB1A02835B6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06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3147A-AA82-4AB0-9231-AA3841A2C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E89E06-F8A3-4AC8-99DB-485E6CB10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464DB8-8D7F-4205-B454-2428C3F1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CAD1C-023C-4328-8CD5-76A14F516E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D3461D-A305-41C4-85F2-BD8A0083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5363B3-73F9-43BF-8C0F-91344781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CBED16-EC8C-4C5B-937B-EB1A02835B6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15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E0C9FAD-3B0C-4DF6-944F-FB25876F9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575700-2267-4CB6-BF06-523BEDBD9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F6791C-E87F-4EE3-9ED4-6A3CC8925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CAD1C-023C-4328-8CD5-76A14F516E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B32D0-2C90-4D88-B81B-FAB2644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F6FA10-8CFF-476A-A4F2-79C9A37A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CBED16-EC8C-4C5B-937B-EB1A02835B6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37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17F7-A5FA-4A09-93E7-9C5D3532B25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5ACA-794B-47F4-9812-51A5A301D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85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17F7-A5FA-4A09-93E7-9C5D3532B25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5ACA-794B-47F4-9812-51A5A301D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17F7-A5FA-4A09-93E7-9C5D3532B25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5ACA-794B-47F4-9812-51A5A301D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13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17F7-A5FA-4A09-93E7-9C5D3532B25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5ACA-794B-47F4-9812-51A5A301D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87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17F7-A5FA-4A09-93E7-9C5D3532B25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5ACA-794B-47F4-9812-51A5A301D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23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17F7-A5FA-4A09-93E7-9C5D3532B25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5ACA-794B-47F4-9812-51A5A301D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64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17F7-A5FA-4A09-93E7-9C5D3532B25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5ACA-794B-47F4-9812-51A5A301D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2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E17F7-A5FA-4A09-93E7-9C5D3532B25E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15ACA-794B-47F4-9812-51A5A301D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70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729AC-6041-4AA2-AA4D-C38E136A0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E996B5-06AD-4310-BD03-CF4579F57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5D27A-4E58-44F4-89BB-D0D215558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CAD1C-023C-4328-8CD5-76A14F516E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3479CA-ABBB-42A5-9194-C20EBCCC5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1612DE-6F8D-4920-B2EF-F67FBFAB4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CBED16-EC8C-4C5B-937B-EB1A02835B6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6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902DD-F369-464E-B074-38AF4DCC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894" y="425196"/>
            <a:ext cx="617738" cy="132556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I</a:t>
            </a:r>
            <a:endParaRPr lang="ru-RU" sz="7200" dirty="0">
              <a:solidFill>
                <a:srgbClr val="FF0000"/>
              </a:solidFill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1722236-27E6-44C7-AED7-5C119DCF9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913"/>
          <a:stretch/>
        </p:blipFill>
        <p:spPr>
          <a:xfrm flipH="1">
            <a:off x="1021851" y="2231934"/>
            <a:ext cx="2714086" cy="38560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3DA498-A8CE-46C2-A430-15E40F13C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58348" y="2064053"/>
            <a:ext cx="2816596" cy="400541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9671464-90D5-43AE-8972-DB09E66C974E}"/>
              </a:ext>
            </a:extLst>
          </p:cNvPr>
          <p:cNvSpPr txBox="1">
            <a:spLocks/>
          </p:cNvSpPr>
          <p:nvPr/>
        </p:nvSpPr>
        <p:spPr>
          <a:xfrm>
            <a:off x="5939160" y="348850"/>
            <a:ext cx="56373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My sandwich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243331-F12A-428C-A015-44CD50CB16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481" b="92593" l="7190" r="90850">
                        <a14:foregroundMark x1="44444" y1="33025" x2="44444" y2="33025"/>
                        <a14:foregroundMark x1="91830" y1="67284" x2="91830" y2="67284"/>
                        <a14:foregroundMark x1="7843" y1="54630" x2="7843" y2="54630"/>
                        <a14:foregroundMark x1="57190" y1="92901" x2="57190" y2="92901"/>
                        <a14:foregroundMark x1="43464" y1="90123" x2="43464" y2="90123"/>
                        <a14:foregroundMark x1="45425" y1="31481" x2="45425" y2="31481"/>
                        <a14:foregroundMark x1="43464" y1="31481" x2="43464" y2="31481"/>
                      </a14:backgroundRemoval>
                    </a14:imgEffect>
                  </a14:imgLayer>
                </a14:imgProps>
              </a:ext>
            </a:extLst>
          </a:blip>
          <a:srcRect t="27865"/>
          <a:stretch/>
        </p:blipFill>
        <p:spPr>
          <a:xfrm>
            <a:off x="6984761" y="3500982"/>
            <a:ext cx="1865538" cy="1424862"/>
          </a:xfrm>
          <a:prstGeom prst="rect">
            <a:avLst/>
          </a:prstGeom>
        </p:spPr>
      </p:pic>
      <p:sp>
        <p:nvSpPr>
          <p:cNvPr id="11" name="Облачко с текстом: овальное 10">
            <a:extLst>
              <a:ext uri="{FF2B5EF4-FFF2-40B4-BE49-F238E27FC236}">
                <a16:creationId xmlns:a16="http://schemas.microsoft.com/office/drawing/2014/main" id="{4D82E0F9-0068-4C1E-93EA-B6354EB61FD3}"/>
              </a:ext>
            </a:extLst>
          </p:cNvPr>
          <p:cNvSpPr/>
          <p:nvPr/>
        </p:nvSpPr>
        <p:spPr>
          <a:xfrm>
            <a:off x="1844385" y="348850"/>
            <a:ext cx="1686757" cy="1220511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1B9531-6CD5-4F1A-97D8-58A6E1558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530788" y="189348"/>
            <a:ext cx="6418556" cy="174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93AA9E0-8DF9-4B9F-A80A-2CB37EE3E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8750" l="10000" r="90000">
                        <a14:foregroundMark x1="38667" y1="5375" x2="38667" y2="5375"/>
                        <a14:foregroundMark x1="43000" y1="1250" x2="43000" y2="1250"/>
                        <a14:foregroundMark x1="51333" y1="30375" x2="51333" y2="30375"/>
                        <a14:foregroundMark x1="50889" y1="27250" x2="50889" y2="27250"/>
                        <a14:foregroundMark x1="36556" y1="29750" x2="36556" y2="29750"/>
                        <a14:foregroundMark x1="36000" y1="33125" x2="36000" y2="33125"/>
                        <a14:foregroundMark x1="36000" y1="27875" x2="36000" y2="27875"/>
                        <a14:foregroundMark x1="38889" y1="29500" x2="38889" y2="29500"/>
                        <a14:foregroundMark x1="37444" y1="29250" x2="37444" y2="29250"/>
                        <a14:foregroundMark x1="36667" y1="29250" x2="36667" y2="29250"/>
                        <a14:foregroundMark x1="35222" y1="29250" x2="35222" y2="29250"/>
                        <a14:foregroundMark x1="43889" y1="75000" x2="43889" y2="75000"/>
                        <a14:foregroundMark x1="30889" y1="93500" x2="30889" y2="93500"/>
                        <a14:foregroundMark x1="54333" y1="93125" x2="54333" y2="93125"/>
                        <a14:foregroundMark x1="54444" y1="94375" x2="54444" y2="94375"/>
                        <a14:foregroundMark x1="50889" y1="28000" x2="50889" y2="28000"/>
                        <a14:foregroundMark x1="52556" y1="26375" x2="52556" y2="26375"/>
                        <a14:foregroundMark x1="59556" y1="98250" x2="59556" y2="98250"/>
                        <a14:foregroundMark x1="55778" y1="98750" x2="55778" y2="98750"/>
                        <a14:foregroundMark x1="32778" y1="97500" x2="32778" y2="97500"/>
                        <a14:foregroundMark x1="29333" y1="98250" x2="29333" y2="98250"/>
                        <a14:foregroundMark x1="38000" y1="97125" x2="38000" y2="97125"/>
                        <a14:foregroundMark x1="34333" y1="97375" x2="34333" y2="97375"/>
                        <a14:foregroundMark x1="30333" y1="98750" x2="31667" y2="98500"/>
                        <a14:foregroundMark x1="37889" y1="96875" x2="37889" y2="96875"/>
                        <a14:foregroundMark x1="36889" y1="97000" x2="36889" y2="97000"/>
                        <a14:foregroundMark x1="39556" y1="96875" x2="39556" y2="96875"/>
                        <a14:foregroundMark x1="38889" y1="31875" x2="38889" y2="31875"/>
                        <a14:foregroundMark x1="36667" y1="32750" x2="36667" y2="32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065" y="2908191"/>
            <a:ext cx="3932895" cy="34959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128E1D-EA9B-4D8B-BC1E-8F8AE0F86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628" y="1714351"/>
            <a:ext cx="6096528" cy="342929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3D5551F-3D97-43E2-B0B8-97BFAAD46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954" y="453902"/>
            <a:ext cx="4424041" cy="132556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She - her</a:t>
            </a:r>
            <a:endParaRPr lang="ru-RU" sz="7200" dirty="0">
              <a:solidFill>
                <a:srgbClr val="FF0000"/>
              </a:solidFill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89BD6D-3AE6-4306-AC37-A0FE3A6F5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457" y="0"/>
            <a:ext cx="4823538" cy="251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093363-E242-4AF9-856C-3EAD29FFF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46" y="79724"/>
            <a:ext cx="4822354" cy="2517866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BB4EE6F1-B0ED-4636-986A-7F8007F3C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0957" t="12167" r="23104" b="7168"/>
          <a:stretch/>
        </p:blipFill>
        <p:spPr>
          <a:xfrm>
            <a:off x="923276" y="2354954"/>
            <a:ext cx="3329128" cy="4800701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F78DEFA-405D-4306-BFFB-29D5F01C8C10}"/>
              </a:ext>
            </a:extLst>
          </p:cNvPr>
          <p:cNvGrpSpPr/>
          <p:nvPr/>
        </p:nvGrpSpPr>
        <p:grpSpPr>
          <a:xfrm>
            <a:off x="6446370" y="2081387"/>
            <a:ext cx="3681582" cy="4306358"/>
            <a:chOff x="7587142" y="1894956"/>
            <a:chExt cx="3681582" cy="430635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121AFFB-4EB0-4AC2-87B4-E19126555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41" b="89815" l="588" r="97415">
                          <a14:foregroundMark x1="7991" y1="43704" x2="7991" y2="43704"/>
                          <a14:foregroundMark x1="77438" y1="24722" x2="77438" y2="24722"/>
                          <a14:foregroundMark x1="76733" y1="26944" x2="76733" y2="26944"/>
                          <a14:foregroundMark x1="62162" y1="20741" x2="62162" y2="20741"/>
                          <a14:foregroundMark x1="61692" y1="22407" x2="61692" y2="22407"/>
                          <a14:foregroundMark x1="59342" y1="22407" x2="59342" y2="22407"/>
                          <a14:foregroundMark x1="61927" y1="20556" x2="61927" y2="20556"/>
                          <a14:foregroundMark x1="77438" y1="25093" x2="77438" y2="25093"/>
                          <a14:foregroundMark x1="79788" y1="26944" x2="79788" y2="26944"/>
                          <a14:foregroundMark x1="46063" y1="86296" x2="46063" y2="86296"/>
                          <a14:foregroundMark x1="49706" y1="84537" x2="49706" y2="84537"/>
                          <a14:foregroundMark x1="60282" y1="83611" x2="60282" y2="83611"/>
                          <a14:foregroundMark x1="64395" y1="76944" x2="64395" y2="76944"/>
                          <a14:foregroundMark x1="62162" y1="58889" x2="62162" y2="58889"/>
                          <a14:foregroundMark x1="59342" y1="53148" x2="59342" y2="52407"/>
                          <a14:foregroundMark x1="59342" y1="49537" x2="59342" y2="49537"/>
                          <a14:foregroundMark x1="67333" y1="48426" x2="67333" y2="48426"/>
                          <a14:foregroundMark x1="72150" y1="53148" x2="73090" y2="55648"/>
                          <a14:foregroundMark x1="74971" y1="60185" x2="74971" y2="60185"/>
                          <a14:foregroundMark x1="96475" y1="33056" x2="96475" y2="33056"/>
                          <a14:foregroundMark x1="93537" y1="33426" x2="93537" y2="33426"/>
                          <a14:foregroundMark x1="59577" y1="3241" x2="59577" y2="3241"/>
                          <a14:foregroundMark x1="70388" y1="3426" x2="70388" y2="3426"/>
                          <a14:foregroundMark x1="29377" y1="29815" x2="29377" y2="29815"/>
                          <a14:foregroundMark x1="36428" y1="57778" x2="36428" y2="57778"/>
                          <a14:foregroundMark x1="8696" y1="51852" x2="8931" y2="51296"/>
                          <a14:foregroundMark x1="9166" y1="48796" x2="9166" y2="48796"/>
                          <a14:foregroundMark x1="10576" y1="41204" x2="10576" y2="41204"/>
                          <a14:foregroundMark x1="9401" y1="39352" x2="9401" y2="39352"/>
                          <a14:foregroundMark x1="8461" y1="38333" x2="8461" y2="38333"/>
                          <a14:foregroundMark x1="4818" y1="35926" x2="4818" y2="35926"/>
                          <a14:foregroundMark x1="13043" y1="35370" x2="15394" y2="35185"/>
                          <a14:foregroundMark x1="43596" y1="33241" x2="43596" y2="33241"/>
                          <a14:foregroundMark x1="48179" y1="37037" x2="48179" y2="37037"/>
                          <a14:foregroundMark x1="47709" y1="50370" x2="47474" y2="51111"/>
                          <a14:foregroundMark x1="47239" y1="52222" x2="45593" y2="56019"/>
                          <a14:foregroundMark x1="43831" y1="60000" x2="42421" y2="62130"/>
                          <a14:foregroundMark x1="40071" y1="64167" x2="30905" y2="67037"/>
                          <a14:foregroundMark x1="28672" y1="66481" x2="36663" y2="57593"/>
                          <a14:foregroundMark x1="36663" y1="57593" x2="21974" y2="70926"/>
                          <a14:foregroundMark x1="21974" y1="70926" x2="26910" y2="52130"/>
                          <a14:foregroundMark x1="26910" y1="52130" x2="27615" y2="64722"/>
                          <a14:foregroundMark x1="27615" y1="64722" x2="27732" y2="43426"/>
                          <a14:foregroundMark x1="27732" y1="43426" x2="46181" y2="66852"/>
                          <a14:foregroundMark x1="46181" y1="66852" x2="33490" y2="78056"/>
                          <a14:foregroundMark x1="33490" y1="78056" x2="28907" y2="78056"/>
                          <a14:foregroundMark x1="6463" y1="59259" x2="36075" y2="37130"/>
                          <a14:foregroundMark x1="36075" y1="37130" x2="56287" y2="58889"/>
                          <a14:foregroundMark x1="56287" y1="58889" x2="47591" y2="82500"/>
                          <a14:foregroundMark x1="47591" y1="82500" x2="32667" y2="86667"/>
                          <a14:foregroundMark x1="32667" y1="86667" x2="17391" y2="75463"/>
                          <a14:foregroundMark x1="17391" y1="75463" x2="17391" y2="75278"/>
                          <a14:foregroundMark x1="9401" y1="63981" x2="10223" y2="53148"/>
                          <a14:foregroundMark x1="10223" y1="53148" x2="24912" y2="42407"/>
                          <a14:foregroundMark x1="24912" y1="42407" x2="33373" y2="63889"/>
                          <a14:foregroundMark x1="33373" y1="63889" x2="8578" y2="64074"/>
                          <a14:foregroundMark x1="8578" y1="64074" x2="8931" y2="53611"/>
                          <a14:foregroundMark x1="8931" y1="53611" x2="9636" y2="52593"/>
                          <a14:foregroundMark x1="13043" y1="74630" x2="31492" y2="68148"/>
                          <a14:foregroundMark x1="31492" y1="68148" x2="24207" y2="80278"/>
                          <a14:foregroundMark x1="24207" y1="80278" x2="8931" y2="75278"/>
                          <a14:foregroundMark x1="8931" y1="75278" x2="8931" y2="71019"/>
                          <a14:foregroundMark x1="9401" y1="58333" x2="13749" y2="39074"/>
                          <a14:foregroundMark x1="13749" y1="39074" x2="18684" y2="52407"/>
                          <a14:foregroundMark x1="18684" y1="52407" x2="8578" y2="42870"/>
                          <a14:foregroundMark x1="8578" y1="42870" x2="9166" y2="38333"/>
                          <a14:foregroundMark x1="41716" y1="42963" x2="42891" y2="46389"/>
                          <a14:foregroundMark x1="41951" y1="39537" x2="49471" y2="44074"/>
                          <a14:foregroundMark x1="41716" y1="37222" x2="50176" y2="41204"/>
                          <a14:foregroundMark x1="52526" y1="48426" x2="51351" y2="35926"/>
                          <a14:foregroundMark x1="28202" y1="38148" x2="8226" y2="36852"/>
                          <a14:foregroundMark x1="8226" y1="36852" x2="4700" y2="47130"/>
                          <a14:foregroundMark x1="4700" y1="47130" x2="5640" y2="76389"/>
                          <a14:foregroundMark x1="5640" y1="76389" x2="28907" y2="83611"/>
                          <a14:foregroundMark x1="28907" y1="83611" x2="43596" y2="80833"/>
                          <a14:foregroundMark x1="43596" y1="80833" x2="49471" y2="63611"/>
                          <a14:foregroundMark x1="8696" y1="80741" x2="17391" y2="82685"/>
                          <a14:foregroundMark x1="3173" y1="44074" x2="10811" y2="36481"/>
                          <a14:foregroundMark x1="69448" y1="89630" x2="67803" y2="88333"/>
                          <a14:foregroundMark x1="42891" y1="89907" x2="40541" y2="88333"/>
                          <a14:foregroundMark x1="705" y1="40278" x2="3878" y2="81852"/>
                          <a14:foregroundMark x1="3878" y1="81852" x2="17509" y2="86019"/>
                          <a14:foregroundMark x1="17509" y1="86019" x2="39248" y2="83796"/>
                          <a14:foregroundMark x1="1410" y1="33426" x2="19154" y2="35370"/>
                          <a14:foregroundMark x1="19154" y1="35370" x2="2703" y2="33981"/>
                          <a14:foregroundMark x1="95770" y1="12500" x2="97415" y2="24537"/>
                        </a14:backgroundRemoval>
                      </a14:imgEffect>
                    </a14:imgLayer>
                  </a14:imgProps>
                </a:ext>
              </a:extLst>
            </a:blip>
            <a:srcRect b="7832"/>
            <a:stretch/>
          </p:blipFill>
          <p:spPr>
            <a:xfrm>
              <a:off x="7587142" y="1894956"/>
              <a:ext cx="3681582" cy="4306358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F62C14F-0981-4910-B9DF-A3C41F180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17655" y="4042010"/>
              <a:ext cx="1865538" cy="1426588"/>
            </a:xfrm>
            <a:prstGeom prst="rect">
              <a:avLst/>
            </a:prstGeom>
          </p:spPr>
        </p:pic>
      </p:grp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B9D4129-6966-4559-A43B-4047958DE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954" y="453902"/>
            <a:ext cx="4424041" cy="132556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  <a:ea typeface="DejaVu Math TeX Gyre" panose="02000503000000000000" pitchFamily="2" charset="0"/>
                <a:cs typeface="DejaVu Math TeX Gyre" panose="02000503000000000000" pitchFamily="2" charset="0"/>
              </a:rPr>
              <a:t>   </a:t>
            </a:r>
            <a:r>
              <a:rPr lang="en-US" sz="7200" b="1" dirty="0">
                <a:solidFill>
                  <a:srgbClr val="FF0000"/>
                </a:solidFill>
                <a:ea typeface="DejaVu Math TeX Gyre" panose="02000503000000000000" pitchFamily="2" charset="0"/>
                <a:cs typeface="DejaVu Math TeX Gyre" panose="02000503000000000000" pitchFamily="2" charset="0"/>
              </a:rPr>
              <a:t>He - his</a:t>
            </a:r>
            <a:endParaRPr lang="ru-RU" sz="7200" b="1" dirty="0">
              <a:solidFill>
                <a:srgbClr val="FF0000"/>
              </a:solidFill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FE5DF325-925F-411C-87C6-11A5F7975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340" y="2214408"/>
            <a:ext cx="2849385" cy="41047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7643A7-0351-4059-A2D0-B2B5205DD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361" y="2186126"/>
            <a:ext cx="3153957" cy="33642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E510EF-9F52-4499-882A-E6F07A2B4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952" y="3995454"/>
            <a:ext cx="1865538" cy="14265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347899-78D8-4529-8D75-5F126FA16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317" y="376777"/>
            <a:ext cx="5212422" cy="272153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9DC146F-1C3F-48F7-9297-6CCDEF64C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935" y="905339"/>
            <a:ext cx="4424041" cy="132556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  <a:ea typeface="DejaVu Math TeX Gyre" panose="02000503000000000000" pitchFamily="2" charset="0"/>
                <a:cs typeface="DejaVu Math TeX Gyre" panose="02000503000000000000" pitchFamily="2" charset="0"/>
              </a:rPr>
              <a:t>   </a:t>
            </a:r>
            <a:r>
              <a:rPr lang="en-US" sz="7200" b="1" dirty="0">
                <a:solidFill>
                  <a:srgbClr val="FF0000"/>
                </a:solidFill>
                <a:ea typeface="DejaVu Math TeX Gyre" panose="02000503000000000000" pitchFamily="2" charset="0"/>
                <a:cs typeface="DejaVu Math TeX Gyre" panose="02000503000000000000" pitchFamily="2" charset="0"/>
              </a:rPr>
              <a:t>It – its</a:t>
            </a:r>
            <a:endParaRPr lang="ru-RU" sz="7200" b="1" dirty="0">
              <a:solidFill>
                <a:srgbClr val="FF0000"/>
              </a:solidFill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E121E-7A53-4492-AF21-514F354C4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276" y="963690"/>
            <a:ext cx="8229600" cy="5486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01A4D4-67A9-4952-B1DB-F786E4CB6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988" y="4290209"/>
            <a:ext cx="3126726" cy="23910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589C9C-B3C5-45D5-A305-69F963F5D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872" y="53298"/>
            <a:ext cx="5983550" cy="1820784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9439F78-0BA7-42F2-AB9A-77AB2ACA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252" y="236157"/>
            <a:ext cx="5069472" cy="132556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You - your </a:t>
            </a:r>
            <a:endParaRPr lang="ru-RU" sz="7200" dirty="0">
              <a:solidFill>
                <a:srgbClr val="FF0000"/>
              </a:solidFill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3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863EF015-F1AC-4D69-B37B-6D3F63817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0975" y="143834"/>
            <a:ext cx="7981025" cy="68836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DD702B-C559-4A9B-9635-1E3FC6EF0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014" y="2958394"/>
            <a:ext cx="4099194" cy="3134678"/>
          </a:xfrm>
          <a:prstGeom prst="rect">
            <a:avLst/>
          </a:prstGeom>
        </p:spPr>
      </p:pic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id="{F4CD9397-9BBE-4F08-AE4C-9EC01F30E799}"/>
              </a:ext>
            </a:extLst>
          </p:cNvPr>
          <p:cNvSpPr/>
          <p:nvPr/>
        </p:nvSpPr>
        <p:spPr>
          <a:xfrm flipH="1">
            <a:off x="346226" y="143834"/>
            <a:ext cx="4625267" cy="2359669"/>
          </a:xfrm>
          <a:prstGeom prst="wedgeEllipseCallout">
            <a:avLst>
              <a:gd name="adj1" fmla="val -59297"/>
              <a:gd name="adj2" fmla="val 3181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2464A7B-54C2-4F4B-9910-73293F276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453" y="656016"/>
            <a:ext cx="3963510" cy="132556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We - our</a:t>
            </a:r>
            <a:endParaRPr lang="ru-RU" sz="7200" dirty="0">
              <a:solidFill>
                <a:srgbClr val="FF0000"/>
              </a:solidFill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1EA987-8F7A-4D73-8D56-3636C0B01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22" y="3089429"/>
            <a:ext cx="3847115" cy="3423633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B14758B-3CBD-4773-AAB4-4415EA97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318" y="924767"/>
            <a:ext cx="5175682" cy="132556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They - their</a:t>
            </a:r>
            <a:endParaRPr lang="ru-RU" sz="7200" dirty="0">
              <a:solidFill>
                <a:srgbClr val="FF0000"/>
              </a:solidFill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AF1B1E-DBBA-4DD8-9CC9-F48E2A050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419" y="993196"/>
            <a:ext cx="6387581" cy="55092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893042-5716-4B57-A137-66D8568FB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79" y="355576"/>
            <a:ext cx="6169980" cy="24639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9BFD58-D7A1-4A74-83A2-79DF30D2E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3057" y="3130308"/>
            <a:ext cx="3561152" cy="272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2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DejaVu Math TeX Gyre</vt:lpstr>
      <vt:lpstr>Тема Office</vt:lpstr>
      <vt:lpstr>1_Тема Office</vt:lpstr>
      <vt:lpstr>I</vt:lpstr>
      <vt:lpstr>She - her</vt:lpstr>
      <vt:lpstr>   He - his</vt:lpstr>
      <vt:lpstr>   It – its</vt:lpstr>
      <vt:lpstr>You - your </vt:lpstr>
      <vt:lpstr>We - our</vt:lpstr>
      <vt:lpstr>They - their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</dc:title>
  <dc:creator>Админ</dc:creator>
  <cp:lastModifiedBy>Админ</cp:lastModifiedBy>
  <cp:revision>1</cp:revision>
  <dcterms:created xsi:type="dcterms:W3CDTF">2024-10-09T09:13:41Z</dcterms:created>
  <dcterms:modified xsi:type="dcterms:W3CDTF">2024-10-09T09:14:13Z</dcterms:modified>
</cp:coreProperties>
</file>