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685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33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81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26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5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16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8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5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4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2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CCF3E-6B3F-439A-9205-E2373F8642C9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D5AD-DE5D-4EB1-8C0A-16CF52804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9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10.wdp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1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9B4AD-140A-4CDD-BFF7-DC9E0BA7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AD1564-AD73-4D83-9F2E-9765BC3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6A506-FDBA-42A4-83FB-320608ABF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29BA0A-E84A-48E7-B2BC-289A9A283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71" y="754962"/>
            <a:ext cx="5885895" cy="4408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77B19-3558-49F0-8BA1-EF1124748C22}"/>
              </a:ext>
            </a:extLst>
          </p:cNvPr>
          <p:cNvSpPr txBox="1"/>
          <p:nvPr/>
        </p:nvSpPr>
        <p:spPr>
          <a:xfrm>
            <a:off x="6306107" y="1233996"/>
            <a:ext cx="57142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1.My mummy likes……</a:t>
            </a:r>
          </a:p>
          <a:p>
            <a:r>
              <a:rPr lang="en-US" sz="4000" dirty="0">
                <a:solidFill>
                  <a:srgbClr val="FF0000"/>
                </a:solidFill>
              </a:rPr>
              <a:t>2. My daddy  likes…..</a:t>
            </a:r>
          </a:p>
          <a:p>
            <a:r>
              <a:rPr lang="en-US" sz="4000" dirty="0">
                <a:solidFill>
                  <a:srgbClr val="FF0000"/>
                </a:solidFill>
              </a:rPr>
              <a:t>3. My grandma likes….</a:t>
            </a:r>
          </a:p>
          <a:p>
            <a:r>
              <a:rPr lang="en-US" sz="4000" dirty="0">
                <a:solidFill>
                  <a:srgbClr val="FF0000"/>
                </a:solidFill>
              </a:rPr>
              <a:t>4. My brother likes….</a:t>
            </a:r>
          </a:p>
          <a:p>
            <a:r>
              <a:rPr lang="en-US" sz="4000" dirty="0">
                <a:solidFill>
                  <a:srgbClr val="FF0000"/>
                </a:solidFill>
              </a:rPr>
              <a:t>5. My grandpa likes…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44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82B69-D000-4370-8AE3-70E6FF79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179" y="240838"/>
            <a:ext cx="5965054" cy="9576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boy goes to school</a:t>
            </a:r>
            <a:r>
              <a:rPr lang="en-US" b="1" dirty="0"/>
              <a:t>.</a:t>
            </a:r>
            <a:endParaRPr lang="ru-RU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7DD5CE-1C4C-4B11-B0D7-BBB4622BF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397" y="955020"/>
            <a:ext cx="5965054" cy="5662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758C4-84AD-4AA0-8D84-BE7BD866427F}"/>
              </a:ext>
            </a:extLst>
          </p:cNvPr>
          <p:cNvSpPr txBox="1"/>
          <p:nvPr/>
        </p:nvSpPr>
        <p:spPr>
          <a:xfrm>
            <a:off x="3428166" y="4640943"/>
            <a:ext cx="1535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1">
                    <a:lumMod val="50000"/>
                  </a:schemeClr>
                </a:solidFill>
              </a:rPr>
              <a:t>go</a:t>
            </a:r>
            <a:endParaRPr lang="ru-RU" sz="10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296CEB2-791D-463B-959C-5BE8108CAA09}"/>
              </a:ext>
            </a:extLst>
          </p:cNvPr>
          <p:cNvGrpSpPr/>
          <p:nvPr/>
        </p:nvGrpSpPr>
        <p:grpSpPr>
          <a:xfrm>
            <a:off x="294112" y="1519153"/>
            <a:ext cx="5360594" cy="2564898"/>
            <a:chOff x="-26814" y="569242"/>
            <a:chExt cx="5360594" cy="256489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199DDB-CCAF-4F66-9B93-C2F4A256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825" y="569242"/>
              <a:ext cx="1896020" cy="1902117"/>
            </a:xfrm>
            <a:prstGeom prst="rect">
              <a:avLst/>
            </a:prstGeom>
          </p:spPr>
        </p:pic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54BDD47B-C7F8-432E-B9A2-830C350B31B2}"/>
                </a:ext>
              </a:extLst>
            </p:cNvPr>
            <p:cNvSpPr txBox="1">
              <a:spLocks/>
            </p:cNvSpPr>
            <p:nvPr/>
          </p:nvSpPr>
          <p:spPr>
            <a:xfrm>
              <a:off x="-26814" y="1808577"/>
              <a:ext cx="5360594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000" b="1" dirty="0"/>
                <a:t>I see </a:t>
              </a:r>
              <a:r>
                <a:rPr lang="en-US" sz="10000" b="1" dirty="0" smtClean="0"/>
                <a:t>a </a:t>
              </a:r>
              <a:r>
                <a:rPr lang="en-US" sz="10000" b="1" dirty="0"/>
                <a:t>……</a:t>
              </a:r>
              <a:endParaRPr lang="ru-RU" sz="10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0656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97E454-73E8-48EF-8D6F-D93432E8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290" y="1048053"/>
            <a:ext cx="7169548" cy="5181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FA870-F3DA-4DDD-A7C8-F0E3C7E177CA}"/>
              </a:ext>
            </a:extLst>
          </p:cNvPr>
          <p:cNvSpPr txBox="1"/>
          <p:nvPr/>
        </p:nvSpPr>
        <p:spPr>
          <a:xfrm>
            <a:off x="9887503" y="1785569"/>
            <a:ext cx="1065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girl</a:t>
            </a:r>
            <a:endParaRPr lang="ru-RU" sz="4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9E194-074E-4AA3-B6A8-71C96CFD7138}"/>
              </a:ext>
            </a:extLst>
          </p:cNvPr>
          <p:cNvSpPr txBox="1"/>
          <p:nvPr/>
        </p:nvSpPr>
        <p:spPr>
          <a:xfrm>
            <a:off x="6619798" y="2403502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desk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66B56-0FC4-46A7-82B8-1CB86DE5CAE2}"/>
              </a:ext>
            </a:extLst>
          </p:cNvPr>
          <p:cNvSpPr txBox="1"/>
          <p:nvPr/>
        </p:nvSpPr>
        <p:spPr>
          <a:xfrm>
            <a:off x="9126986" y="4730597"/>
            <a:ext cx="1571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chair</a:t>
            </a:r>
            <a:endParaRPr lang="ru-RU" sz="4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AD6677-B40C-480E-9E16-6550633D489E}"/>
              </a:ext>
            </a:extLst>
          </p:cNvPr>
          <p:cNvSpPr txBox="1"/>
          <p:nvPr/>
        </p:nvSpPr>
        <p:spPr>
          <a:xfrm>
            <a:off x="6785588" y="3900785"/>
            <a:ext cx="1500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book</a:t>
            </a:r>
            <a:endParaRPr lang="ru-RU" sz="4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A1EF8-B584-4840-9D17-AFD30CFEF02B}"/>
              </a:ext>
            </a:extLst>
          </p:cNvPr>
          <p:cNvSpPr txBox="1"/>
          <p:nvPr/>
        </p:nvSpPr>
        <p:spPr>
          <a:xfrm>
            <a:off x="4749554" y="0"/>
            <a:ext cx="3172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School days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A82391-3FD0-438A-9999-15BFF9445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1" r="11228" b="20613"/>
          <a:stretch/>
        </p:blipFill>
        <p:spPr>
          <a:xfrm>
            <a:off x="224004" y="217056"/>
            <a:ext cx="5282213" cy="26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769FC665-807D-476D-AE32-37B6B9B62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154" y="-79899"/>
            <a:ext cx="9672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5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56521-AFF6-4937-9BBA-E893C993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34" y="620967"/>
            <a:ext cx="2011854" cy="60599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79298C-B5EA-4BE2-BF32-00BBB976B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252" y="200031"/>
            <a:ext cx="2548349" cy="6059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0A6162-3EC3-4D13-9FB6-0878F7F5E0EA}"/>
              </a:ext>
            </a:extLst>
          </p:cNvPr>
          <p:cNvSpPr txBox="1"/>
          <p:nvPr/>
        </p:nvSpPr>
        <p:spPr>
          <a:xfrm>
            <a:off x="1119135" y="1499114"/>
            <a:ext cx="187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school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8AB6A3-E4C4-44BE-B086-35E21D91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438" y="2222128"/>
            <a:ext cx="2422809" cy="8877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544292-BA40-4B71-BBC2-3217C61DC813}"/>
              </a:ext>
            </a:extLst>
          </p:cNvPr>
          <p:cNvSpPr txBox="1"/>
          <p:nvPr/>
        </p:nvSpPr>
        <p:spPr>
          <a:xfrm>
            <a:off x="873978" y="5358886"/>
            <a:ext cx="1499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45B755-9997-472E-B975-5E3FE7106502}"/>
              </a:ext>
            </a:extLst>
          </p:cNvPr>
          <p:cNvSpPr txBox="1"/>
          <p:nvPr/>
        </p:nvSpPr>
        <p:spPr>
          <a:xfrm>
            <a:off x="1710303" y="2537746"/>
            <a:ext cx="2009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rubber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028929-F8CF-43DA-8014-06D11C8A8F0A}"/>
              </a:ext>
            </a:extLst>
          </p:cNvPr>
          <p:cNvSpPr txBox="1"/>
          <p:nvPr/>
        </p:nvSpPr>
        <p:spPr>
          <a:xfrm>
            <a:off x="9104832" y="372820"/>
            <a:ext cx="1723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77074-C5A9-400E-951B-93F55ECCFC3D}"/>
              </a:ext>
            </a:extLst>
          </p:cNvPr>
          <p:cNvSpPr txBox="1"/>
          <p:nvPr/>
        </p:nvSpPr>
        <p:spPr>
          <a:xfrm>
            <a:off x="9403611" y="5172402"/>
            <a:ext cx="2422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bag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14DE9-9AEA-45CB-9AF3-F5273CAE9171}"/>
              </a:ext>
            </a:extLst>
          </p:cNvPr>
          <p:cNvSpPr txBox="1"/>
          <p:nvPr/>
        </p:nvSpPr>
        <p:spPr>
          <a:xfrm>
            <a:off x="10046199" y="3297042"/>
            <a:ext cx="1723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ruler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F6E792-8E48-40C2-BFCC-C529ADB4178E}"/>
              </a:ext>
            </a:extLst>
          </p:cNvPr>
          <p:cNvSpPr txBox="1"/>
          <p:nvPr/>
        </p:nvSpPr>
        <p:spPr>
          <a:xfrm>
            <a:off x="536614" y="3963000"/>
            <a:ext cx="1837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0F0B1E-9A9E-48C3-9B29-D31B8CE80143}"/>
              </a:ext>
            </a:extLst>
          </p:cNvPr>
          <p:cNvSpPr txBox="1"/>
          <p:nvPr/>
        </p:nvSpPr>
        <p:spPr>
          <a:xfrm>
            <a:off x="3302123" y="3755199"/>
            <a:ext cx="2793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What`s this?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8F1255F-C386-4CC5-91C5-B1272E46F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83" t="9054" r="20274" b="59147"/>
          <a:stretch/>
        </p:blipFill>
        <p:spPr>
          <a:xfrm>
            <a:off x="3810825" y="4598077"/>
            <a:ext cx="5294007" cy="20860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FFDF648-AC4F-4E4E-B179-40A890B25F13}"/>
              </a:ext>
            </a:extLst>
          </p:cNvPr>
          <p:cNvSpPr txBox="1"/>
          <p:nvPr/>
        </p:nvSpPr>
        <p:spPr>
          <a:xfrm>
            <a:off x="6096000" y="3807626"/>
            <a:ext cx="4115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It`s a school bag. 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3CD8729-A5FB-49CA-B19E-AD5D07604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9781824">
            <a:off x="160974" y="112837"/>
            <a:ext cx="1201370" cy="1140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4438D9-25E6-401D-B19C-86BFC473E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09" y="-21808"/>
            <a:ext cx="1487553" cy="14448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A90AC8-9783-4A21-8DF2-0C73DC247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18" y="95871"/>
            <a:ext cx="1487553" cy="14448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110167-DA38-4396-AAE2-A4CAE6B72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382" y="121434"/>
            <a:ext cx="1487553" cy="14448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9C8122-083B-4268-BDDE-9F54D6DF3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382" y="139278"/>
            <a:ext cx="1487553" cy="14448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E13844-F738-445B-BBC4-68C4A767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015" y="148366"/>
            <a:ext cx="1487553" cy="14448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03F438-64A2-4F49-808F-705D38F1A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19" y="175298"/>
            <a:ext cx="1487553" cy="14448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CBFB3B-8A32-48EB-9890-7AF42211A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679" y="209928"/>
            <a:ext cx="1487553" cy="14448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13CB74-45BC-4956-9769-E8DDBC8D1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156" y="139277"/>
            <a:ext cx="1487553" cy="14448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95554A-F744-44B6-8DBC-49F1A1EE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035" y="175298"/>
            <a:ext cx="1487553" cy="14448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9E1FBB-6297-49A6-A402-EA980ABB7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91" y="2073979"/>
            <a:ext cx="1239393" cy="128178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F8D39C8-4A28-4035-8191-30D53692D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17" y="2025599"/>
            <a:ext cx="1243692" cy="12863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33B6C0-2DAE-4419-A0BC-E43931834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178" y="1966269"/>
            <a:ext cx="1243692" cy="1286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EDEEE74-C796-40DD-A031-CD3BAD46D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3" y="1906939"/>
            <a:ext cx="1243692" cy="128636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72F210-3BD7-4A0D-BD2D-BC50CF123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134" y="1799726"/>
            <a:ext cx="1243692" cy="1286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63F6281-E13A-4B73-B0B5-0048CDFC1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125" y="1966268"/>
            <a:ext cx="1243692" cy="12863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2C46DE-9E75-40E3-A248-457744E61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439" y="1995046"/>
            <a:ext cx="1243692" cy="12863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F1A95C3-4004-4217-A8B3-F24D0B302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753" y="2023824"/>
            <a:ext cx="1243692" cy="12863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F897706-5BE3-40F6-91D3-F22E826F5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643" y="2023824"/>
            <a:ext cx="1243692" cy="128636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D0238DD-03C9-4D7C-BCA3-CB4EC57F4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81" y="2142633"/>
            <a:ext cx="1243692" cy="128636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BFB8717-777C-4462-AE7A-D2F9F6BB1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3700" y="2142632"/>
            <a:ext cx="1243692" cy="128636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519D5E5-6C44-4BC7-BF0E-63304D165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2482" y="2003478"/>
            <a:ext cx="1243692" cy="128636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0BEC848-DB59-43A7-8564-13CB419F4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49" y="3605365"/>
            <a:ext cx="2387675" cy="119781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BDDF149-F6D7-4364-B3B5-0C2CD465D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2288" y="3472577"/>
            <a:ext cx="2389839" cy="12010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1BB152F-C643-45AE-9268-1633DC0DA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402" y="3479159"/>
            <a:ext cx="2389839" cy="12010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063B36E-780F-4268-A572-B97FE72CE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833" y="3497503"/>
            <a:ext cx="2389839" cy="12010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79E2249-007A-4218-B2B8-A059C307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883" y="3568153"/>
            <a:ext cx="2389839" cy="120101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A9EB96-E062-430D-8A9F-F2237C3B6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9933" y="3605365"/>
            <a:ext cx="2389839" cy="120101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3A5E84D-1839-4D2F-AD8A-E87AA5EF8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586" y="4900205"/>
            <a:ext cx="2389839" cy="12010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94924F9-004E-4731-A454-AD0567C3C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8394" y="4452280"/>
            <a:ext cx="2389839" cy="12010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4C25C05-64E1-4825-BD7E-F3823E4F0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394" y="4557164"/>
            <a:ext cx="2389839" cy="120101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56FF6B0-B71A-4628-AB61-4AF2426FC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734" y="4328674"/>
            <a:ext cx="2389839" cy="12010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480DA29-49FB-456C-B3E6-BBF6D24BC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283" y="4266979"/>
            <a:ext cx="2389839" cy="120101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DA50553-0189-44E3-B83E-8519A9DA9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1394" y="4324928"/>
            <a:ext cx="2389839" cy="120101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0196871-5CBA-44D2-AB8C-546BCDCEA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9744" y="4345027"/>
            <a:ext cx="2389839" cy="120101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83EA361-7DEB-4D51-A23D-3EB94816D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812" y="117839"/>
            <a:ext cx="1487553" cy="144487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3AA8E4C-E644-400D-A12D-31ACFDA13FB7}"/>
              </a:ext>
            </a:extLst>
          </p:cNvPr>
          <p:cNvSpPr txBox="1"/>
          <p:nvPr/>
        </p:nvSpPr>
        <p:spPr>
          <a:xfrm>
            <a:off x="10394682" y="495402"/>
            <a:ext cx="2353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eleven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07AF11-5960-44D6-AE62-B86AC55E5A31}"/>
              </a:ext>
            </a:extLst>
          </p:cNvPr>
          <p:cNvSpPr txBox="1"/>
          <p:nvPr/>
        </p:nvSpPr>
        <p:spPr>
          <a:xfrm>
            <a:off x="10449428" y="2618101"/>
            <a:ext cx="193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twelve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AE0BE8-5114-4239-9B05-89A3930DEA62}"/>
              </a:ext>
            </a:extLst>
          </p:cNvPr>
          <p:cNvSpPr txBox="1"/>
          <p:nvPr/>
        </p:nvSpPr>
        <p:spPr>
          <a:xfrm>
            <a:off x="10127392" y="3518689"/>
            <a:ext cx="24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thirteen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58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3DCFEB-C8AB-42A5-BA40-D9FDA33CB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25" r="770" b="6111"/>
          <a:stretch/>
        </p:blipFill>
        <p:spPr>
          <a:xfrm>
            <a:off x="2894121" y="0"/>
            <a:ext cx="6207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30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7140B-212A-4C2F-9272-7A72290F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87" y="137224"/>
            <a:ext cx="10190825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My </a:t>
            </a:r>
            <a:r>
              <a:rPr lang="en-US" b="1" dirty="0">
                <a:solidFill>
                  <a:srgbClr val="00B0F0"/>
                </a:solidFill>
              </a:rPr>
              <a:t>favourite subjects </a:t>
            </a:r>
            <a:r>
              <a:rPr lang="en-US" b="1" dirty="0">
                <a:solidFill>
                  <a:srgbClr val="C00000"/>
                </a:solidFill>
              </a:rPr>
              <a:t>is …….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9899306-71EA-4527-9A29-73A93F620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67" t="-94" r="-158" b="2395"/>
          <a:stretch/>
        </p:blipFill>
        <p:spPr>
          <a:xfrm>
            <a:off x="3414392" y="1032968"/>
            <a:ext cx="8007165" cy="5825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8C41FE-C6C6-4E9B-BBDE-3659B498B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833" l="9969" r="89720">
                        <a14:foregroundMark x1="48079" y1="7593" x2="48079" y2="7593"/>
                        <a14:foregroundMark x1="44964" y1="2778" x2="44964" y2="2778"/>
                        <a14:foregroundMark x1="63344" y1="83981" x2="63344" y2="83981"/>
                        <a14:foregroundMark x1="46210" y1="85000" x2="46210" y2="85000"/>
                        <a14:foregroundMark x1="46625" y1="82778" x2="46625" y2="82778"/>
                        <a14:foregroundMark x1="45898" y1="82037" x2="44444" y2="82130"/>
                        <a14:foregroundMark x1="46210" y1="88148" x2="46210" y2="88148"/>
                        <a14:foregroundMark x1="40187" y1="88796" x2="40187" y2="88796"/>
                        <a14:foregroundMark x1="66251" y1="90741" x2="66251" y2="90741"/>
                        <a14:foregroundMark x1="48598" y1="90185" x2="48598" y2="90185"/>
                        <a14:foregroundMark x1="46729" y1="86574" x2="46729" y2="86574"/>
                        <a14:foregroundMark x1="49117" y1="84074" x2="47871" y2="84352"/>
                        <a14:foregroundMark x1="46625" y1="85093" x2="45483" y2="85648"/>
                        <a14:foregroundMark x1="64071" y1="87037" x2="60228" y2="83148"/>
                        <a14:foregroundMark x1="39772" y1="88611" x2="50467" y2="89259"/>
                        <a14:foregroundMark x1="50467" y1="89259" x2="42056" y2="88981"/>
                        <a14:foregroundMark x1="44444" y1="86204" x2="47352" y2="86574"/>
                        <a14:foregroundMark x1="39460" y1="90833" x2="43821" y2="90463"/>
                        <a14:foregroundMark x1="49948" y1="37500" x2="49948" y2="37500"/>
                        <a14:foregroundMark x1="44029" y1="38519" x2="43821" y2="36481"/>
                        <a14:foregroundMark x1="50571" y1="38519" x2="52544" y2="36481"/>
                        <a14:foregroundMark x1="61994" y1="42500" x2="59086" y2="43333"/>
                        <a14:foregroundMark x1="38733" y1="41667" x2="44964" y2="44074"/>
                        <a14:foregroundMark x1="33956" y1="40741" x2="36345" y2="40185"/>
                        <a14:foregroundMark x1="43094" y1="20278" x2="39356" y2="20648"/>
                        <a14:foregroundMark x1="52129" y1="21574" x2="55452" y2="19722"/>
                        <a14:foregroundMark x1="38733" y1="90556" x2="38006" y2="90556"/>
                      </a14:backgroundRemoval>
                    </a14:imgEffect>
                  </a14:imgLayer>
                </a14:imgProps>
              </a:ext>
            </a:extLst>
          </a:blip>
          <a:srcRect l="19418" r="20939" b="7314"/>
          <a:stretch/>
        </p:blipFill>
        <p:spPr>
          <a:xfrm flipH="1">
            <a:off x="908481" y="1751251"/>
            <a:ext cx="2505912" cy="4367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98C891-7071-42E4-922E-2F408FB4A0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64" t="13852" b="27766"/>
          <a:stretch/>
        </p:blipFill>
        <p:spPr>
          <a:xfrm flipH="1">
            <a:off x="7119889" y="-122349"/>
            <a:ext cx="2547893" cy="18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71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03AFCA-115C-42E6-A914-EC2BC1580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526" y="285720"/>
            <a:ext cx="5530789" cy="546918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000" b="1" i="0" u="none" strike="noStrike" baseline="0" dirty="0">
                <a:solidFill>
                  <a:srgbClr val="040404"/>
                </a:solidFill>
                <a:highlight>
                  <a:srgbClr val="FFFF00"/>
                </a:highlight>
                <a:latin typeface="*Verdana-4192-Identity-H"/>
              </a:rPr>
              <a:t>Hello</a:t>
            </a:r>
            <a:r>
              <a:rPr lang="en-US" sz="4000" b="1" i="0" u="none" strike="noStrike" baseline="0" dirty="0">
                <a:solidFill>
                  <a:srgbClr val="040404"/>
                </a:solidFill>
                <a:latin typeface="*Verdana-4192-Identity-H"/>
              </a:rPr>
              <a:t>,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Му</a:t>
            </a:r>
            <a:r>
              <a:rPr lang="en-US" sz="4000" b="1" i="0" u="none" strike="noStrike" baseline="0" dirty="0">
                <a:solidFill>
                  <a:srgbClr val="050505"/>
                </a:solidFill>
                <a:latin typeface="*Verdana-4192-Identity-H"/>
              </a:rPr>
              <a:t> 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name's </a:t>
            </a:r>
            <a:r>
              <a:rPr lang="en-US" sz="40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*Verdana-4192-Identity-H"/>
              </a:rPr>
              <a:t>Larry</a:t>
            </a:r>
            <a:r>
              <a:rPr lang="en-US" sz="4000" b="1" i="0" u="none" strike="noStrike" baseline="0" dirty="0">
                <a:solidFill>
                  <a:srgbClr val="050505"/>
                </a:solidFill>
                <a:latin typeface="*Verdana-4192-Identity-H"/>
              </a:rPr>
              <a:t> 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and I'm </a:t>
            </a:r>
            <a:r>
              <a:rPr lang="en-US" sz="40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*Verdana-4192-Identity-H"/>
              </a:rPr>
              <a:t>9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.</a:t>
            </a:r>
            <a:r>
              <a:rPr lang="en-US" sz="4000" b="1" i="0" u="none" strike="noStrike" baseline="0" dirty="0">
                <a:solidFill>
                  <a:srgbClr val="050505"/>
                </a:solidFill>
                <a:latin typeface="*Verdana-4192-Identity-H"/>
              </a:rPr>
              <a:t> 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I'm in Year </a:t>
            </a:r>
            <a:r>
              <a:rPr lang="en-US" sz="40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*Verdana-4192-Identity-H"/>
              </a:rPr>
              <a:t>5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 at</a:t>
            </a:r>
            <a:r>
              <a:rPr lang="ru-RU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 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school. I like </a:t>
            </a:r>
            <a:r>
              <a:rPr lang="en-US" sz="40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*Verdana-4192-Identity-H"/>
              </a:rPr>
              <a:t>History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, </a:t>
            </a:r>
            <a:r>
              <a:rPr lang="en-US" sz="40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*Verdana-4192-Identity-H"/>
              </a:rPr>
              <a:t>РЕ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 </a:t>
            </a:r>
            <a:r>
              <a:rPr lang="en-US" sz="4000" b="1" i="0" u="none" strike="noStrike" baseline="0" dirty="0">
                <a:solidFill>
                  <a:srgbClr val="050505"/>
                </a:solidFill>
                <a:latin typeface="*Verdana-4192-Identity-H"/>
              </a:rPr>
              <a:t>and </a:t>
            </a:r>
            <a:r>
              <a:rPr lang="en-US" sz="4000" b="1" i="0" u="none" strike="noStrike" baseline="0" dirty="0">
                <a:solidFill>
                  <a:srgbClr val="FF0000"/>
                </a:solidFill>
                <a:highlight>
                  <a:srgbClr val="FFFF00"/>
                </a:highlight>
                <a:latin typeface="*Verdana-4192-Identity-H"/>
              </a:rPr>
              <a:t>Math's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,</a:t>
            </a:r>
            <a:r>
              <a:rPr lang="en-US" sz="4000" b="1" i="0" u="none" strike="noStrike" baseline="0" dirty="0">
                <a:solidFill>
                  <a:srgbClr val="050505"/>
                </a:solidFill>
                <a:latin typeface="*Verdana-4192-Identity-H"/>
              </a:rPr>
              <a:t> 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but my</a:t>
            </a:r>
            <a:r>
              <a:rPr lang="ru-RU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 </a:t>
            </a:r>
            <a:r>
              <a:rPr lang="en-US" sz="4000" b="1" i="0" u="none" strike="noStrike" baseline="0" dirty="0">
                <a:solidFill>
                  <a:srgbClr val="050505"/>
                </a:solidFill>
                <a:highlight>
                  <a:srgbClr val="FFFF00"/>
                </a:highlight>
                <a:latin typeface="*Verdana-4192-Identity-H"/>
              </a:rPr>
              <a:t>favourite subject i</a:t>
            </a:r>
            <a:r>
              <a:rPr lang="en-US" sz="4000" b="1" i="0" u="none" strike="noStrike" baseline="0" dirty="0">
                <a:solidFill>
                  <a:srgbClr val="050505"/>
                </a:solidFill>
                <a:latin typeface="*Verdana-4192-Identity-H"/>
              </a:rPr>
              <a:t>s </a:t>
            </a:r>
            <a:r>
              <a:rPr lang="en-US" sz="4000" b="1" i="0" u="none" strike="noStrike" baseline="0" dirty="0">
                <a:solidFill>
                  <a:srgbClr val="FF0000"/>
                </a:solidFill>
                <a:latin typeface="*Verdana-4192-Identity-H"/>
              </a:rPr>
              <a:t>Art</a:t>
            </a:r>
            <a:r>
              <a:rPr lang="en-US" sz="4000" b="1" i="0" u="none" strike="noStrike" baseline="0" dirty="0">
                <a:solidFill>
                  <a:srgbClr val="050505"/>
                </a:solidFill>
                <a:latin typeface="*Verdana-4192-Identity-H"/>
              </a:rPr>
              <a:t>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4000" b="1" i="0" u="none" strike="noStrike" baseline="0" dirty="0">
                <a:solidFill>
                  <a:srgbClr val="030303"/>
                </a:solidFill>
                <a:highlight>
                  <a:srgbClr val="FFFF00"/>
                </a:highlight>
                <a:latin typeface="*Verdana-4192-Identity-H"/>
              </a:rPr>
              <a:t>What about you?</a:t>
            </a:r>
          </a:p>
          <a:p>
            <a:pPr marL="0" indent="0" algn="r">
              <a:buNone/>
            </a:pPr>
            <a:r>
              <a:rPr lang="en-US" sz="4000" b="1" i="0" u="none" strike="noStrike" baseline="0" dirty="0">
                <a:solidFill>
                  <a:srgbClr val="FF0000"/>
                </a:solidFill>
                <a:latin typeface="*Verdana-4192-Identity-H"/>
              </a:rPr>
              <a:t>Larry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E50A90-578B-48B1-97B0-7BBC6B3E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65" y="285720"/>
            <a:ext cx="2457804" cy="302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7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E432F2-EE2B-49EB-B833-3FA5D6091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450" y="396320"/>
            <a:ext cx="4580848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A73747-C078-4E20-9620-77FFB5FB2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602" y="756170"/>
            <a:ext cx="1774090" cy="17679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A2BB0-D72C-4878-81BB-ADA2729EF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957" y="635442"/>
            <a:ext cx="1956986" cy="25605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EE29A3-4030-4E64-88AA-9BADAB02E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811" y="2943088"/>
            <a:ext cx="1731414" cy="18655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A8A1CD-CA03-4048-AFC8-3E97DF257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234" y="3648464"/>
            <a:ext cx="1615580" cy="18594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8AC937-EB84-491D-86D3-E187E76F1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415" y="4925657"/>
            <a:ext cx="172531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0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FFA7EA-99AB-4784-903D-189692F7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4" y="150472"/>
            <a:ext cx="9345321" cy="66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6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бъект 2">
            <a:extLst>
              <a:ext uri="{FF2B5EF4-FFF2-40B4-BE49-F238E27FC236}">
                <a16:creationId xmlns:a16="http://schemas.microsoft.com/office/drawing/2014/main" id="{40014B85-EF88-4374-8093-E934B2AB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141" y="371589"/>
            <a:ext cx="7927760" cy="579522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4800" b="1" i="0" u="none" strike="noStrike" baseline="0" dirty="0">
                <a:solidFill>
                  <a:srgbClr val="040404"/>
                </a:solidFill>
                <a:latin typeface="*Verdana-4192-Identity-H"/>
              </a:rPr>
              <a:t>Hello,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Му name's </a:t>
            </a: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Larry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 and I'm </a:t>
            </a: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9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. I'm in Year </a:t>
            </a: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5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 at</a:t>
            </a:r>
            <a:r>
              <a:rPr lang="ru-RU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 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school. I like </a:t>
            </a: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History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, </a:t>
            </a: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РЕ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 and </a:t>
            </a: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Math's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, but my</a:t>
            </a:r>
            <a:r>
              <a:rPr lang="ru-RU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 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favourite subject is </a:t>
            </a: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Art</a:t>
            </a:r>
            <a:r>
              <a:rPr lang="en-US" sz="4800" b="1" i="0" u="none" strike="noStrike" baseline="0" dirty="0">
                <a:solidFill>
                  <a:srgbClr val="050505"/>
                </a:solidFill>
                <a:latin typeface="*Verdana-4192-Identity-H"/>
              </a:rPr>
              <a:t>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4800" b="1" i="0" u="none" strike="noStrike" baseline="0" dirty="0">
                <a:solidFill>
                  <a:srgbClr val="030303"/>
                </a:solidFill>
                <a:latin typeface="*Verdana-4192-Identity-H"/>
              </a:rPr>
              <a:t>What about you?</a:t>
            </a:r>
          </a:p>
          <a:p>
            <a:pPr marL="0" indent="0" algn="r">
              <a:buNone/>
            </a:pPr>
            <a:r>
              <a:rPr lang="en-US" sz="4800" b="1" i="0" u="none" strike="noStrike" baseline="0" dirty="0">
                <a:solidFill>
                  <a:srgbClr val="FF0000"/>
                </a:solidFill>
                <a:latin typeface="*Verdana-4192-Identity-H"/>
              </a:rPr>
              <a:t>Larry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8EFC91-FE7C-4060-83C0-7A5C527C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5" y="755121"/>
            <a:ext cx="2505673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20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82B466-25D0-4DB6-8AB0-7A200A84A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39519" cy="4351338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1 Stand up!</a:t>
            </a:r>
          </a:p>
          <a:p>
            <a:r>
              <a:rPr lang="en-US" dirty="0">
                <a:highlight>
                  <a:srgbClr val="FF0000"/>
                </a:highlight>
              </a:rPr>
              <a:t>2 Sit down!</a:t>
            </a:r>
          </a:p>
          <a:p>
            <a:r>
              <a:rPr lang="en-US" dirty="0">
                <a:highlight>
                  <a:srgbClr val="00FF00"/>
                </a:highlight>
              </a:rPr>
              <a:t>З Open your book!</a:t>
            </a:r>
          </a:p>
          <a:p>
            <a:r>
              <a:rPr lang="en-US" dirty="0">
                <a:highlight>
                  <a:srgbClr val="00FFFF"/>
                </a:highlight>
              </a:rPr>
              <a:t>4 Close your book!</a:t>
            </a:r>
          </a:p>
          <a:p>
            <a:r>
              <a:rPr lang="en-US" dirty="0">
                <a:highlight>
                  <a:srgbClr val="FF00FF"/>
                </a:highlight>
              </a:rPr>
              <a:t>5 Clap your hands!</a:t>
            </a:r>
          </a:p>
          <a:p>
            <a:r>
              <a:rPr lang="en-US" dirty="0">
                <a:highlight>
                  <a:srgbClr val="008080"/>
                </a:highlight>
              </a:rPr>
              <a:t>6 Stamp your feet!</a:t>
            </a:r>
            <a:endParaRPr lang="ru-RU" dirty="0">
              <a:highlight>
                <a:srgbClr val="008080"/>
              </a:highligh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F999E3-4BF0-4ABF-9AB9-30F896CEA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422" y="387394"/>
            <a:ext cx="997527" cy="1308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B71DE7-4E16-4807-96F7-6495F804B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/>
          <a:stretch/>
        </p:blipFill>
        <p:spPr>
          <a:xfrm>
            <a:off x="5674651" y="1297476"/>
            <a:ext cx="1253303" cy="1930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149FE3-7F42-4603-B881-CB372D58D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34" t="9720"/>
          <a:stretch/>
        </p:blipFill>
        <p:spPr>
          <a:xfrm>
            <a:off x="5722068" y="4081818"/>
            <a:ext cx="1205886" cy="14905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E845A4-F177-4300-8875-29C2F2EFA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05"/>
          <a:stretch/>
        </p:blipFill>
        <p:spPr>
          <a:xfrm>
            <a:off x="7624062" y="3511624"/>
            <a:ext cx="1406769" cy="15793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8A3C12-21A1-43FC-B203-05BD6E186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9278" y="1825625"/>
            <a:ext cx="1381192" cy="1130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4BF285-2B62-417D-8381-405936906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583" y="452926"/>
            <a:ext cx="1253303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01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902DD-F369-464E-B074-38AF4DCC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894" y="425196"/>
            <a:ext cx="617738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DejaVu Math TeX Gyre" panose="02000503000000000000" pitchFamily="2" charset="0"/>
                <a:ea typeface="DejaVu Math TeX Gyre" panose="02000503000000000000" pitchFamily="2" charset="0"/>
                <a:cs typeface="DejaVu Math TeX Gyre" panose="02000503000000000000" pitchFamily="2" charset="0"/>
              </a:rPr>
              <a:t>I</a:t>
            </a:r>
            <a:endParaRPr lang="ru-RU" sz="7200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1722236-27E6-44C7-AED7-5C119DCF9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13"/>
          <a:stretch/>
        </p:blipFill>
        <p:spPr>
          <a:xfrm flipH="1">
            <a:off x="1021851" y="2231934"/>
            <a:ext cx="2714086" cy="38560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3DA498-A8CE-46C2-A430-15E40F13C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58348" y="2064053"/>
            <a:ext cx="2816596" cy="400541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9671464-90D5-43AE-8972-DB09E66C974E}"/>
              </a:ext>
            </a:extLst>
          </p:cNvPr>
          <p:cNvSpPr txBox="1">
            <a:spLocks/>
          </p:cNvSpPr>
          <p:nvPr/>
        </p:nvSpPr>
        <p:spPr>
          <a:xfrm>
            <a:off x="5939160" y="348850"/>
            <a:ext cx="56373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FF0000"/>
                </a:solidFill>
                <a:latin typeface="DejaVu Math TeX Gyre" panose="02000503000000000000" pitchFamily="2" charset="0"/>
                <a:ea typeface="DejaVu Math TeX Gyre" panose="02000503000000000000" pitchFamily="2" charset="0"/>
                <a:cs typeface="DejaVu Math TeX Gyre" panose="02000503000000000000" pitchFamily="2" charset="0"/>
              </a:rPr>
              <a:t>My sandwich</a:t>
            </a:r>
            <a:endParaRPr lang="ru-RU" sz="7200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243331-F12A-428C-A015-44CD50CB1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81" b="92593" l="7190" r="90850">
                        <a14:foregroundMark x1="44444" y1="33025" x2="44444" y2="33025"/>
                        <a14:foregroundMark x1="91830" y1="67284" x2="91830" y2="67284"/>
                        <a14:foregroundMark x1="7843" y1="54630" x2="7843" y2="54630"/>
                        <a14:foregroundMark x1="57190" y1="92901" x2="57190" y2="92901"/>
                        <a14:foregroundMark x1="43464" y1="90123" x2="43464" y2="90123"/>
                        <a14:foregroundMark x1="45425" y1="31481" x2="45425" y2="31481"/>
                        <a14:foregroundMark x1="43464" y1="31481" x2="43464" y2="31481"/>
                      </a14:backgroundRemoval>
                    </a14:imgEffect>
                  </a14:imgLayer>
                </a14:imgProps>
              </a:ext>
            </a:extLst>
          </a:blip>
          <a:srcRect t="27865"/>
          <a:stretch/>
        </p:blipFill>
        <p:spPr>
          <a:xfrm>
            <a:off x="6984761" y="3500982"/>
            <a:ext cx="1865538" cy="1424862"/>
          </a:xfrm>
          <a:prstGeom prst="rect">
            <a:avLst/>
          </a:prstGeom>
        </p:spPr>
      </p:pic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4D82E0F9-0068-4C1E-93EA-B6354EB61FD3}"/>
              </a:ext>
            </a:extLst>
          </p:cNvPr>
          <p:cNvSpPr/>
          <p:nvPr/>
        </p:nvSpPr>
        <p:spPr>
          <a:xfrm>
            <a:off x="1844385" y="348850"/>
            <a:ext cx="1686757" cy="1220511"/>
          </a:xfrm>
          <a:prstGeom prst="wedgeEllipseCallo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1B9531-6CD5-4F1A-97D8-58A6E1558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30788" y="189348"/>
            <a:ext cx="6418556" cy="17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3AA9E0-8DF9-4B9F-A80A-2CB37EE3E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8750" l="10000" r="90000">
                        <a14:foregroundMark x1="38667" y1="5375" x2="38667" y2="5375"/>
                        <a14:foregroundMark x1="43000" y1="1250" x2="43000" y2="1250"/>
                        <a14:foregroundMark x1="51333" y1="30375" x2="51333" y2="30375"/>
                        <a14:foregroundMark x1="50889" y1="27250" x2="50889" y2="27250"/>
                        <a14:foregroundMark x1="36556" y1="29750" x2="36556" y2="29750"/>
                        <a14:foregroundMark x1="36000" y1="33125" x2="36000" y2="33125"/>
                        <a14:foregroundMark x1="36000" y1="27875" x2="36000" y2="27875"/>
                        <a14:foregroundMark x1="38889" y1="29500" x2="38889" y2="29500"/>
                        <a14:foregroundMark x1="37444" y1="29250" x2="37444" y2="29250"/>
                        <a14:foregroundMark x1="36667" y1="29250" x2="36667" y2="29250"/>
                        <a14:foregroundMark x1="35222" y1="29250" x2="35222" y2="29250"/>
                        <a14:foregroundMark x1="43889" y1="75000" x2="43889" y2="75000"/>
                        <a14:foregroundMark x1="30889" y1="93500" x2="30889" y2="93500"/>
                        <a14:foregroundMark x1="54333" y1="93125" x2="54333" y2="93125"/>
                        <a14:foregroundMark x1="54444" y1="94375" x2="54444" y2="94375"/>
                        <a14:foregroundMark x1="50889" y1="28000" x2="50889" y2="28000"/>
                        <a14:foregroundMark x1="52556" y1="26375" x2="52556" y2="26375"/>
                        <a14:foregroundMark x1="59556" y1="98250" x2="59556" y2="98250"/>
                        <a14:foregroundMark x1="55778" y1="98750" x2="55778" y2="98750"/>
                        <a14:foregroundMark x1="32778" y1="97500" x2="32778" y2="97500"/>
                        <a14:foregroundMark x1="29333" y1="98250" x2="29333" y2="98250"/>
                        <a14:foregroundMark x1="38000" y1="97125" x2="38000" y2="97125"/>
                        <a14:foregroundMark x1="34333" y1="97375" x2="34333" y2="97375"/>
                        <a14:foregroundMark x1="30333" y1="98750" x2="31667" y2="98500"/>
                        <a14:foregroundMark x1="37889" y1="96875" x2="37889" y2="96875"/>
                        <a14:foregroundMark x1="36889" y1="97000" x2="36889" y2="97000"/>
                        <a14:foregroundMark x1="39556" y1="96875" x2="39556" y2="96875"/>
                        <a14:foregroundMark x1="38889" y1="31875" x2="38889" y2="31875"/>
                        <a14:foregroundMark x1="36667" y1="32750" x2="36667" y2="32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065" y="2908191"/>
            <a:ext cx="3932895" cy="3495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28E1D-EA9B-4D8B-BC1E-8F8AE0F8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628" y="1714351"/>
            <a:ext cx="6096528" cy="342929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3D5551F-3D97-43E2-B0B8-97BFAAD4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954" y="453902"/>
            <a:ext cx="4424041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DejaVu Math TeX Gyre" panose="02000503000000000000" pitchFamily="2" charset="0"/>
                <a:ea typeface="DejaVu Math TeX Gyre" panose="02000503000000000000" pitchFamily="2" charset="0"/>
                <a:cs typeface="DejaVu Math TeX Gyre" panose="02000503000000000000" pitchFamily="2" charset="0"/>
              </a:rPr>
              <a:t>She - her</a:t>
            </a:r>
            <a:endParaRPr lang="ru-RU" sz="7200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89BD6D-3AE6-4306-AC37-A0FE3A6F5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22" y="0"/>
            <a:ext cx="4823538" cy="25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093363-E242-4AF9-856C-3EAD29FF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46" y="79724"/>
            <a:ext cx="4822354" cy="2517866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BB4EE6F1-B0ED-4636-986A-7F8007F3C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957" t="12167" r="23104" b="7168"/>
          <a:stretch/>
        </p:blipFill>
        <p:spPr>
          <a:xfrm>
            <a:off x="923276" y="2354954"/>
            <a:ext cx="3329128" cy="480070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F78DEFA-405D-4306-BFFB-29D5F01C8C10}"/>
              </a:ext>
            </a:extLst>
          </p:cNvPr>
          <p:cNvGrpSpPr/>
          <p:nvPr/>
        </p:nvGrpSpPr>
        <p:grpSpPr>
          <a:xfrm>
            <a:off x="6446370" y="2081387"/>
            <a:ext cx="3681582" cy="4306358"/>
            <a:chOff x="7587142" y="1894956"/>
            <a:chExt cx="3681582" cy="430635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121AFFB-4EB0-4AC2-87B4-E19126555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41" b="89815" l="588" r="97415">
                          <a14:foregroundMark x1="7991" y1="43704" x2="7991" y2="43704"/>
                          <a14:foregroundMark x1="77438" y1="24722" x2="77438" y2="24722"/>
                          <a14:foregroundMark x1="76733" y1="26944" x2="76733" y2="26944"/>
                          <a14:foregroundMark x1="62162" y1="20741" x2="62162" y2="20741"/>
                          <a14:foregroundMark x1="61692" y1="22407" x2="61692" y2="22407"/>
                          <a14:foregroundMark x1="59342" y1="22407" x2="59342" y2="22407"/>
                          <a14:foregroundMark x1="61927" y1="20556" x2="61927" y2="20556"/>
                          <a14:foregroundMark x1="77438" y1="25093" x2="77438" y2="25093"/>
                          <a14:foregroundMark x1="79788" y1="26944" x2="79788" y2="26944"/>
                          <a14:foregroundMark x1="46063" y1="86296" x2="46063" y2="86296"/>
                          <a14:foregroundMark x1="49706" y1="84537" x2="49706" y2="84537"/>
                          <a14:foregroundMark x1="60282" y1="83611" x2="60282" y2="83611"/>
                          <a14:foregroundMark x1="64395" y1="76944" x2="64395" y2="76944"/>
                          <a14:foregroundMark x1="62162" y1="58889" x2="62162" y2="58889"/>
                          <a14:foregroundMark x1="59342" y1="53148" x2="59342" y2="52407"/>
                          <a14:foregroundMark x1="59342" y1="49537" x2="59342" y2="49537"/>
                          <a14:foregroundMark x1="67333" y1="48426" x2="67333" y2="48426"/>
                          <a14:foregroundMark x1="72150" y1="53148" x2="73090" y2="55648"/>
                          <a14:foregroundMark x1="74971" y1="60185" x2="74971" y2="60185"/>
                          <a14:foregroundMark x1="96475" y1="33056" x2="96475" y2="33056"/>
                          <a14:foregroundMark x1="93537" y1="33426" x2="93537" y2="33426"/>
                          <a14:foregroundMark x1="59577" y1="3241" x2="59577" y2="3241"/>
                          <a14:foregroundMark x1="70388" y1="3426" x2="70388" y2="3426"/>
                          <a14:foregroundMark x1="29377" y1="29815" x2="29377" y2="29815"/>
                          <a14:foregroundMark x1="36428" y1="57778" x2="36428" y2="57778"/>
                          <a14:foregroundMark x1="8696" y1="51852" x2="8931" y2="51296"/>
                          <a14:foregroundMark x1="9166" y1="48796" x2="9166" y2="48796"/>
                          <a14:foregroundMark x1="10576" y1="41204" x2="10576" y2="41204"/>
                          <a14:foregroundMark x1="9401" y1="39352" x2="9401" y2="39352"/>
                          <a14:foregroundMark x1="8461" y1="38333" x2="8461" y2="38333"/>
                          <a14:foregroundMark x1="4818" y1="35926" x2="4818" y2="35926"/>
                          <a14:foregroundMark x1="13043" y1="35370" x2="15394" y2="35185"/>
                          <a14:foregroundMark x1="43596" y1="33241" x2="43596" y2="33241"/>
                          <a14:foregroundMark x1="48179" y1="37037" x2="48179" y2="37037"/>
                          <a14:foregroundMark x1="47709" y1="50370" x2="47474" y2="51111"/>
                          <a14:foregroundMark x1="47239" y1="52222" x2="45593" y2="56019"/>
                          <a14:foregroundMark x1="43831" y1="60000" x2="42421" y2="62130"/>
                          <a14:foregroundMark x1="40071" y1="64167" x2="30905" y2="67037"/>
                          <a14:foregroundMark x1="28672" y1="66481" x2="36663" y2="57593"/>
                          <a14:foregroundMark x1="36663" y1="57593" x2="21974" y2="70926"/>
                          <a14:foregroundMark x1="21974" y1="70926" x2="26910" y2="52130"/>
                          <a14:foregroundMark x1="26910" y1="52130" x2="27615" y2="64722"/>
                          <a14:foregroundMark x1="27615" y1="64722" x2="27732" y2="43426"/>
                          <a14:foregroundMark x1="27732" y1="43426" x2="46181" y2="66852"/>
                          <a14:foregroundMark x1="46181" y1="66852" x2="33490" y2="78056"/>
                          <a14:foregroundMark x1="33490" y1="78056" x2="28907" y2="78056"/>
                          <a14:foregroundMark x1="6463" y1="59259" x2="36075" y2="37130"/>
                          <a14:foregroundMark x1="36075" y1="37130" x2="56287" y2="58889"/>
                          <a14:foregroundMark x1="56287" y1="58889" x2="47591" y2="82500"/>
                          <a14:foregroundMark x1="47591" y1="82500" x2="32667" y2="86667"/>
                          <a14:foregroundMark x1="32667" y1="86667" x2="17391" y2="75463"/>
                          <a14:foregroundMark x1="17391" y1="75463" x2="17391" y2="75278"/>
                          <a14:foregroundMark x1="9401" y1="63981" x2="10223" y2="53148"/>
                          <a14:foregroundMark x1="10223" y1="53148" x2="24912" y2="42407"/>
                          <a14:foregroundMark x1="24912" y1="42407" x2="33373" y2="63889"/>
                          <a14:foregroundMark x1="33373" y1="63889" x2="8578" y2="64074"/>
                          <a14:foregroundMark x1="8578" y1="64074" x2="8931" y2="53611"/>
                          <a14:foregroundMark x1="8931" y1="53611" x2="9636" y2="52593"/>
                          <a14:foregroundMark x1="13043" y1="74630" x2="31492" y2="68148"/>
                          <a14:foregroundMark x1="31492" y1="68148" x2="24207" y2="80278"/>
                          <a14:foregroundMark x1="24207" y1="80278" x2="8931" y2="75278"/>
                          <a14:foregroundMark x1="8931" y1="75278" x2="8931" y2="71019"/>
                          <a14:foregroundMark x1="9401" y1="58333" x2="13749" y2="39074"/>
                          <a14:foregroundMark x1="13749" y1="39074" x2="18684" y2="52407"/>
                          <a14:foregroundMark x1="18684" y1="52407" x2="8578" y2="42870"/>
                          <a14:foregroundMark x1="8578" y1="42870" x2="9166" y2="38333"/>
                          <a14:foregroundMark x1="41716" y1="42963" x2="42891" y2="46389"/>
                          <a14:foregroundMark x1="41951" y1="39537" x2="49471" y2="44074"/>
                          <a14:foregroundMark x1="41716" y1="37222" x2="50176" y2="41204"/>
                          <a14:foregroundMark x1="52526" y1="48426" x2="51351" y2="35926"/>
                          <a14:foregroundMark x1="28202" y1="38148" x2="8226" y2="36852"/>
                          <a14:foregroundMark x1="8226" y1="36852" x2="4700" y2="47130"/>
                          <a14:foregroundMark x1="4700" y1="47130" x2="5640" y2="76389"/>
                          <a14:foregroundMark x1="5640" y1="76389" x2="28907" y2="83611"/>
                          <a14:foregroundMark x1="28907" y1="83611" x2="43596" y2="80833"/>
                          <a14:foregroundMark x1="43596" y1="80833" x2="49471" y2="63611"/>
                          <a14:foregroundMark x1="8696" y1="80741" x2="17391" y2="82685"/>
                          <a14:foregroundMark x1="3173" y1="44074" x2="10811" y2="36481"/>
                          <a14:foregroundMark x1="69448" y1="89630" x2="67803" y2="88333"/>
                          <a14:foregroundMark x1="42891" y1="89907" x2="40541" y2="88333"/>
                          <a14:foregroundMark x1="705" y1="40278" x2="3878" y2="81852"/>
                          <a14:foregroundMark x1="3878" y1="81852" x2="17509" y2="86019"/>
                          <a14:foregroundMark x1="17509" y1="86019" x2="39248" y2="83796"/>
                          <a14:foregroundMark x1="1410" y1="33426" x2="19154" y2="35370"/>
                          <a14:foregroundMark x1="19154" y1="35370" x2="2703" y2="33981"/>
                          <a14:foregroundMark x1="95770" y1="12500" x2="97415" y2="24537"/>
                        </a14:backgroundRemoval>
                      </a14:imgEffect>
                    </a14:imgLayer>
                  </a14:imgProps>
                </a:ext>
              </a:extLst>
            </a:blip>
            <a:srcRect b="7832"/>
            <a:stretch/>
          </p:blipFill>
          <p:spPr>
            <a:xfrm>
              <a:off x="7587142" y="1894956"/>
              <a:ext cx="3681582" cy="4306358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F62C14F-0981-4910-B9DF-A3C41F180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7655" y="4042010"/>
              <a:ext cx="1865538" cy="1426588"/>
            </a:xfrm>
            <a:prstGeom prst="rect">
              <a:avLst/>
            </a:prstGeom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B9D4129-6966-4559-A43B-4047958D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954" y="453902"/>
            <a:ext cx="4424041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  <a:ea typeface="DejaVu Math TeX Gyre" panose="02000503000000000000" pitchFamily="2" charset="0"/>
                <a:cs typeface="DejaVu Math TeX Gyre" panose="02000503000000000000" pitchFamily="2" charset="0"/>
              </a:rPr>
              <a:t>   </a:t>
            </a:r>
            <a:r>
              <a:rPr lang="en-US" sz="7200" b="1" dirty="0">
                <a:solidFill>
                  <a:srgbClr val="FF0000"/>
                </a:solidFill>
                <a:ea typeface="DejaVu Math TeX Gyre" panose="02000503000000000000" pitchFamily="2" charset="0"/>
                <a:cs typeface="DejaVu Math TeX Gyre" panose="02000503000000000000" pitchFamily="2" charset="0"/>
              </a:rPr>
              <a:t>He - his</a:t>
            </a:r>
            <a:endParaRPr lang="ru-RU" sz="7200" b="1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FE5DF325-925F-411C-87C6-11A5F7975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340" y="2214408"/>
            <a:ext cx="2849385" cy="41047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7643A7-0351-4059-A2D0-B2B5205D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361" y="2186126"/>
            <a:ext cx="3153957" cy="3364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E510EF-9F52-4499-882A-E6F07A2B4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952" y="3995454"/>
            <a:ext cx="1865538" cy="14265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47899-78D8-4529-8D75-5F126FA16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317" y="376777"/>
            <a:ext cx="5212422" cy="272153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9DC146F-1C3F-48F7-9297-6CCDEF64C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935" y="905339"/>
            <a:ext cx="4424041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  <a:ea typeface="DejaVu Math TeX Gyre" panose="02000503000000000000" pitchFamily="2" charset="0"/>
                <a:cs typeface="DejaVu Math TeX Gyre" panose="02000503000000000000" pitchFamily="2" charset="0"/>
              </a:rPr>
              <a:t>   </a:t>
            </a:r>
            <a:r>
              <a:rPr lang="en-US" sz="7200" b="1" dirty="0">
                <a:solidFill>
                  <a:srgbClr val="FF0000"/>
                </a:solidFill>
                <a:ea typeface="DejaVu Math TeX Gyre" panose="02000503000000000000" pitchFamily="2" charset="0"/>
                <a:cs typeface="DejaVu Math TeX Gyre" panose="02000503000000000000" pitchFamily="2" charset="0"/>
              </a:rPr>
              <a:t>It – its</a:t>
            </a:r>
            <a:endParaRPr lang="ru-RU" sz="7200" b="1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7E121E-7A53-4492-AF21-514F354C4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276" y="963690"/>
            <a:ext cx="8229600" cy="5486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01A4D4-67A9-4952-B1DB-F786E4CB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88" y="4290209"/>
            <a:ext cx="3126726" cy="23910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589C9C-B3C5-45D5-A305-69F963F5D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872" y="53298"/>
            <a:ext cx="5983550" cy="182078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9439F78-0BA7-42F2-AB9A-77AB2ACA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252" y="236157"/>
            <a:ext cx="5069472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DejaVu Math TeX Gyre" panose="02000503000000000000" pitchFamily="2" charset="0"/>
                <a:ea typeface="DejaVu Math TeX Gyre" panose="02000503000000000000" pitchFamily="2" charset="0"/>
                <a:cs typeface="DejaVu Math TeX Gyre" panose="02000503000000000000" pitchFamily="2" charset="0"/>
              </a:rPr>
              <a:t>You - your </a:t>
            </a:r>
            <a:endParaRPr lang="ru-RU" sz="7200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3EF015-F1AC-4D69-B37B-6D3F63817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975" y="143834"/>
            <a:ext cx="7981025" cy="68836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DD702B-C559-4A9B-9635-1E3FC6EF0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014" y="2958394"/>
            <a:ext cx="4099194" cy="3134678"/>
          </a:xfrm>
          <a:prstGeom prst="rect">
            <a:avLst/>
          </a:prstGeom>
        </p:spPr>
      </p:pic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F4CD9397-9BBE-4F08-AE4C-9EC01F30E799}"/>
              </a:ext>
            </a:extLst>
          </p:cNvPr>
          <p:cNvSpPr/>
          <p:nvPr/>
        </p:nvSpPr>
        <p:spPr>
          <a:xfrm flipH="1">
            <a:off x="346226" y="143834"/>
            <a:ext cx="4625267" cy="2359669"/>
          </a:xfrm>
          <a:prstGeom prst="wedgeEllipseCallout">
            <a:avLst>
              <a:gd name="adj1" fmla="val -59297"/>
              <a:gd name="adj2" fmla="val 3181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2464A7B-54C2-4F4B-9910-73293F27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53" y="656016"/>
            <a:ext cx="396351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DejaVu Math TeX Gyre" panose="02000503000000000000" pitchFamily="2" charset="0"/>
                <a:ea typeface="DejaVu Math TeX Gyre" panose="02000503000000000000" pitchFamily="2" charset="0"/>
                <a:cs typeface="DejaVu Math TeX Gyre" panose="02000503000000000000" pitchFamily="2" charset="0"/>
              </a:rPr>
              <a:t>We - our</a:t>
            </a:r>
            <a:endParaRPr lang="ru-RU" sz="7200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EA987-8F7A-4D73-8D56-3636C0B01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2" y="3089429"/>
            <a:ext cx="3847115" cy="342363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B14758B-3CBD-4773-AAB4-4415EA97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18" y="924767"/>
            <a:ext cx="5175682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DejaVu Math TeX Gyre" panose="02000503000000000000" pitchFamily="2" charset="0"/>
                <a:ea typeface="DejaVu Math TeX Gyre" panose="02000503000000000000" pitchFamily="2" charset="0"/>
                <a:cs typeface="DejaVu Math TeX Gyre" panose="02000503000000000000" pitchFamily="2" charset="0"/>
              </a:rPr>
              <a:t>They - their</a:t>
            </a:r>
            <a:endParaRPr lang="ru-RU" sz="7200" dirty="0">
              <a:solidFill>
                <a:srgbClr val="FF0000"/>
              </a:solidFill>
              <a:ea typeface="DejaVu Math TeX Gyre" panose="02000503000000000000" pitchFamily="2" charset="0"/>
              <a:cs typeface="DejaVu Math TeX Gyre" panose="02000503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AF1B1E-DBBA-4DD8-9CC9-F48E2A05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419" y="993196"/>
            <a:ext cx="6387581" cy="5509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893042-5716-4B57-A137-66D8568FB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79" y="355576"/>
            <a:ext cx="6169980" cy="24639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9BFD58-D7A1-4A74-83A2-79DF30D2E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057" y="3130308"/>
            <a:ext cx="3561152" cy="27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882767-B758-4889-B9BD-B4CBA40F4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91" y="146513"/>
            <a:ext cx="9367399" cy="66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D7F67-F400-4024-A8F4-98BA50073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407" y="79649"/>
            <a:ext cx="9428084" cy="6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0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13F06-1140-4AFD-B5C8-A72034C2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586" y="365125"/>
            <a:ext cx="5663214" cy="215193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Rainbow</a:t>
            </a:r>
            <a:endParaRPr lang="ru-RU" sz="72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0D8ED3-C890-47DC-BFFA-1C06F3505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72"/>
          <a:stretch/>
        </p:blipFill>
        <p:spPr>
          <a:xfrm>
            <a:off x="616110" y="2264636"/>
            <a:ext cx="8357420" cy="4128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28F77-7F39-443B-85D0-97FECA6F78A0}"/>
              </a:ext>
            </a:extLst>
          </p:cNvPr>
          <p:cNvSpPr txBox="1"/>
          <p:nvPr/>
        </p:nvSpPr>
        <p:spPr>
          <a:xfrm>
            <a:off x="594804" y="861134"/>
            <a:ext cx="378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Tell me what do you see?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see a rainbow.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54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364564-7147-48A3-A1B8-4D8DEF3E9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2649"/>
          <a:stretch/>
        </p:blipFill>
        <p:spPr>
          <a:xfrm>
            <a:off x="7083455" y="960018"/>
            <a:ext cx="2290477" cy="23593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953A0-0ED3-48AC-BF6A-727146EB8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599902"/>
            <a:ext cx="4697282" cy="29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2196337-F318-43C2-86D9-5F3ECE5EE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76" r="17429"/>
          <a:stretch/>
        </p:blipFill>
        <p:spPr>
          <a:xfrm>
            <a:off x="3153387" y="2261822"/>
            <a:ext cx="2329225" cy="25691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D83B01-AF32-4552-BF27-18A206033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36"/>
          <a:stretch/>
        </p:blipFill>
        <p:spPr>
          <a:xfrm>
            <a:off x="295755" y="3134435"/>
            <a:ext cx="2359277" cy="24724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C7EC0E-A8C5-44A5-B1A2-5C84EC3CA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34"/>
          <a:stretch/>
        </p:blipFill>
        <p:spPr>
          <a:xfrm>
            <a:off x="2595180" y="4236281"/>
            <a:ext cx="2404443" cy="25526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8826C2-6492-4819-A845-7B0DD881E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00" b="90000" l="26667" r="89375">
                        <a14:foregroundMark x1="27292" y1="35972" x2="26667" y2="35972"/>
                        <a14:foregroundMark x1="85000" y1="83750" x2="85000" y2="83750"/>
                        <a14:foregroundMark x1="81354" y1="84306" x2="81354" y2="84306"/>
                        <a14:foregroundMark x1="86250" y1="90000" x2="86250" y2="90000"/>
                        <a14:foregroundMark x1="72813" y1="88056" x2="72813" y2="88056"/>
                        <a14:foregroundMark x1="68854" y1="84028" x2="68854" y2="84028"/>
                        <a14:foregroundMark x1="50313" y1="18611" x2="50313" y2="18611"/>
                        <a14:foregroundMark x1="45625" y1="18056" x2="45625" y2="18056"/>
                        <a14:foregroundMark x1="54375" y1="18333" x2="54375" y2="18333"/>
                        <a14:foregroundMark x1="50938" y1="17500" x2="50938" y2="17500"/>
                      </a14:backgroundRemoval>
                    </a14:imgEffect>
                  </a14:imgLayer>
                </a14:imgProps>
              </a:ext>
            </a:extLst>
          </a:blip>
          <a:srcRect l="21311" t="10975" r="2926" b="4774"/>
          <a:stretch/>
        </p:blipFill>
        <p:spPr>
          <a:xfrm>
            <a:off x="5274019" y="3874136"/>
            <a:ext cx="3156743" cy="26265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85344DA-EC11-411D-B593-499E8C64A4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58" r="16043"/>
          <a:stretch/>
        </p:blipFill>
        <p:spPr>
          <a:xfrm>
            <a:off x="9722057" y="434442"/>
            <a:ext cx="2155796" cy="24609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65D277-E300-4331-BC1E-495960419F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480" t="3740" r="13255" b="13542"/>
          <a:stretch/>
        </p:blipFill>
        <p:spPr>
          <a:xfrm>
            <a:off x="8979554" y="4039729"/>
            <a:ext cx="2826955" cy="246097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FE73B6-2E9B-4CC4-B22C-C06522BDA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77" b="99225" l="4348" r="91848">
                        <a14:foregroundMark x1="7609" y1="49096" x2="7609" y2="49096"/>
                        <a14:foregroundMark x1="13043" y1="9561" x2="13043" y2="9561"/>
                        <a14:foregroundMark x1="47826" y1="7235" x2="47826" y2="7235"/>
                        <a14:foregroundMark x1="91848" y1="20930" x2="91848" y2="20930"/>
                        <a14:foregroundMark x1="19565" y1="7752" x2="19565" y2="7752"/>
                        <a14:foregroundMark x1="5435" y1="15504" x2="5435" y2="15504"/>
                        <a14:foregroundMark x1="46196" y1="35917" x2="46196" y2="35917"/>
                        <a14:foregroundMark x1="53804" y1="35142" x2="53804" y2="35142"/>
                        <a14:foregroundMark x1="64674" y1="93798" x2="64674" y2="93798"/>
                        <a14:foregroundMark x1="66304" y1="96899" x2="66304" y2="96899"/>
                        <a14:foregroundMark x1="21739" y1="96641" x2="21739" y2="96641"/>
                        <a14:foregroundMark x1="38043" y1="35917" x2="38043" y2="35917"/>
                        <a14:foregroundMark x1="64674" y1="43152" x2="64674" y2="43152"/>
                        <a14:foregroundMark x1="4348" y1="50129" x2="4348" y2="50129"/>
                        <a14:foregroundMark x1="59239" y1="43928" x2="59239" y2="43928"/>
                        <a14:foregroundMark x1="41304" y1="46512" x2="41304" y2="46512"/>
                        <a14:foregroundMark x1="37500" y1="45478" x2="37500" y2="45478"/>
                        <a14:foregroundMark x1="28261" y1="79328" x2="28261" y2="79328"/>
                        <a14:foregroundMark x1="40761" y1="75194" x2="40761" y2="75194"/>
                        <a14:foregroundMark x1="55435" y1="72351" x2="55435" y2="72351"/>
                        <a14:foregroundMark x1="63587" y1="93798" x2="63587" y2="93798"/>
                        <a14:foregroundMark x1="69565" y1="96899" x2="69565" y2="96899"/>
                        <a14:foregroundMark x1="65761" y1="91214" x2="65761" y2="91214"/>
                        <a14:foregroundMark x1="62500" y1="96641" x2="60326" y2="96641"/>
                        <a14:foregroundMark x1="25543" y1="93798" x2="25543" y2="93798"/>
                        <a14:foregroundMark x1="35326" y1="94574" x2="35326" y2="94574"/>
                        <a14:foregroundMark x1="26630" y1="99225" x2="26630" y2="99225"/>
                        <a14:foregroundMark x1="26630" y1="97674" x2="26630" y2="97674"/>
                        <a14:foregroundMark x1="71196" y1="96124" x2="71196" y2="96124"/>
                        <a14:foregroundMark x1="64674" y1="96124" x2="64674" y2="96124"/>
                        <a14:foregroundMark x1="44565" y1="38243" x2="44565" y2="38243"/>
                        <a14:foregroundMark x1="26630" y1="94574" x2="26630" y2="94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736" y="775079"/>
            <a:ext cx="1129654" cy="23593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6A795-6313-40ED-A60E-2689E619F1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60" b="97158" l="7104" r="87432">
                        <a14:foregroundMark x1="7104" y1="52713" x2="7104" y2="52713"/>
                        <a14:foregroundMark x1="12022" y1="10078" x2="12022" y2="10078"/>
                        <a14:foregroundMark x1="41530" y1="12661" x2="41530" y2="12661"/>
                        <a14:foregroundMark x1="46995" y1="31525" x2="46995" y2="31525"/>
                        <a14:foregroundMark x1="45355" y1="58656" x2="45355" y2="58656"/>
                        <a14:foregroundMark x1="29508" y1="57623" x2="29508" y2="57623"/>
                        <a14:foregroundMark x1="31694" y1="54522" x2="31694" y2="54522"/>
                        <a14:foregroundMark x1="87432" y1="53747" x2="87432" y2="53747"/>
                        <a14:foregroundMark x1="26776" y1="6718" x2="26776" y2="6718"/>
                        <a14:foregroundMark x1="7650" y1="22222" x2="7650" y2="22222"/>
                        <a14:foregroundMark x1="7650" y1="51421" x2="7650" y2="51421"/>
                        <a14:foregroundMark x1="7650" y1="25065" x2="7650" y2="25065"/>
                        <a14:foregroundMark x1="54645" y1="33075" x2="54645" y2="33075"/>
                        <a14:foregroundMark x1="46995" y1="33075" x2="46995" y2="33075"/>
                        <a14:foregroundMark x1="38798" y1="33075" x2="38798" y2="33075"/>
                        <a14:foregroundMark x1="19672" y1="40310" x2="19672" y2="40310"/>
                        <a14:foregroundMark x1="19126" y1="38760" x2="19126" y2="38760"/>
                        <a14:foregroundMark x1="69945" y1="95607" x2="69945" y2="95607"/>
                        <a14:foregroundMark x1="34973" y1="97158" x2="34973" y2="97158"/>
                        <a14:foregroundMark x1="63388" y1="96641" x2="63388" y2="96641"/>
                        <a14:foregroundMark x1="41530" y1="91473" x2="41530" y2="91473"/>
                        <a14:foregroundMark x1="39891" y1="83204" x2="39891" y2="83204"/>
                        <a14:foregroundMark x1="26776" y1="77778" x2="26776" y2="77778"/>
                        <a14:foregroundMark x1="35519" y1="88114" x2="35519" y2="95090"/>
                      </a14:backgroundRemoval>
                    </a14:imgEffect>
                  </a14:imgLayer>
                </a14:imgProps>
              </a:ext>
            </a:extLst>
          </a:blip>
          <a:srcRect r="7966"/>
          <a:stretch/>
        </p:blipFill>
        <p:spPr>
          <a:xfrm>
            <a:off x="6351419" y="859314"/>
            <a:ext cx="1026790" cy="2359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D57796-8A7B-462B-8842-E9BF4DCF6ED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235" t="2521" r="8870" b="23378"/>
          <a:stretch/>
        </p:blipFill>
        <p:spPr>
          <a:xfrm>
            <a:off x="656947" y="150479"/>
            <a:ext cx="5548969" cy="24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CC749-6A1C-42B7-A6B6-E9211668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94" y="-19499"/>
            <a:ext cx="5122417" cy="1325563"/>
          </a:xfrm>
        </p:spPr>
        <p:txBody>
          <a:bodyPr>
            <a:noAutofit/>
          </a:bodyPr>
          <a:lstStyle/>
          <a:p>
            <a:r>
              <a:rPr lang="en-US" sz="6000" b="1" dirty="0"/>
              <a:t>On    in     under </a:t>
            </a:r>
            <a:endParaRPr lang="ru-RU" sz="6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6A0DCB-1F73-4B36-B860-05A924CA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7" y="3320817"/>
            <a:ext cx="4619321" cy="2601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A98F64-97F2-4EA5-8490-D05D1324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437" y="5022810"/>
            <a:ext cx="2578645" cy="18775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A21FBB-FA65-4191-B2A3-4B6FE2868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187" y="3067041"/>
            <a:ext cx="1477292" cy="3107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979EF2-7CF8-4C7F-B3A7-8DA7606B4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53" y="935206"/>
            <a:ext cx="4518986" cy="28959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B4CA89-B5CA-4582-9120-9762BEE3C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690" y="3686930"/>
            <a:ext cx="2519778" cy="30086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D27E70-3D1A-4120-94A6-97A39CEEF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" b="94485" l="3605" r="96929">
                        <a14:foregroundMark x1="15487" y1="13971" x2="14686" y2="13971"/>
                        <a14:foregroundMark x1="5741" y1="44118" x2="5741" y2="44118"/>
                        <a14:foregroundMark x1="5741" y1="12684" x2="5741" y2="12684"/>
                        <a14:foregroundMark x1="3605" y1="4779" x2="3605" y2="4779"/>
                        <a14:foregroundMark x1="10948" y1="45588" x2="10948" y2="45588"/>
                        <a14:foregroundMark x1="16689" y1="7537" x2="16689" y2="7537"/>
                        <a14:foregroundMark x1="18558" y1="735" x2="17757" y2="735"/>
                        <a14:foregroundMark x1="12016" y1="7169" x2="12016" y2="7169"/>
                        <a14:foregroundMark x1="94793" y1="25551" x2="94793" y2="25551"/>
                        <a14:foregroundMark x1="92523" y1="11949" x2="92523" y2="11949"/>
                        <a14:foregroundMark x1="95060" y1="10110" x2="95060" y2="10110"/>
                        <a14:foregroundMark x1="94660" y1="21875" x2="94393" y2="23713"/>
                        <a14:foregroundMark x1="86248" y1="57904" x2="86248" y2="57904"/>
                        <a14:foregroundMark x1="90254" y1="64890" x2="91188" y2="67279"/>
                        <a14:foregroundMark x1="93992" y1="75368" x2="93725" y2="78125"/>
                        <a14:foregroundMark x1="89987" y1="84007" x2="89052" y2="84926"/>
                        <a14:foregroundMark x1="87717" y1="88971" x2="87450" y2="90441"/>
                        <a14:foregroundMark x1="80641" y1="94669" x2="79840" y2="94485"/>
                        <a14:foregroundMark x1="7210" y1="69301" x2="7210" y2="69301"/>
                        <a14:foregroundMark x1="6142" y1="51103" x2="6142" y2="51103"/>
                        <a14:foregroundMark x1="19092" y1="46691" x2="19626" y2="45404"/>
                        <a14:foregroundMark x1="14286" y1="68566" x2="13618" y2="68750"/>
                        <a14:foregroundMark x1="9479" y1="73713" x2="9479" y2="73713"/>
                        <a14:foregroundMark x1="5607" y1="64338" x2="5607" y2="64338"/>
                        <a14:foregroundMark x1="10681" y1="60478" x2="10681" y2="60478"/>
                        <a14:foregroundMark x1="30174" y1="33456" x2="30174" y2="33456"/>
                        <a14:foregroundMark x1="44059" y1="36949" x2="44059" y2="36949"/>
                        <a14:foregroundMark x1="56876" y1="38787" x2="58211" y2="40441"/>
                        <a14:foregroundMark x1="76101" y1="42831" x2="76101" y2="42831"/>
                        <a14:foregroundMark x1="57677" y1="39154" x2="57677" y2="39154"/>
                        <a14:foregroundMark x1="61415" y1="40074" x2="61415" y2="40074"/>
                        <a14:foregroundMark x1="65554" y1="73897" x2="65554" y2="73897"/>
                        <a14:foregroundMark x1="60748" y1="71691" x2="60748" y2="71691"/>
                        <a14:foregroundMark x1="52203" y1="70772" x2="52203" y2="70772"/>
                        <a14:foregroundMark x1="86248" y1="20037" x2="86248" y2="20037"/>
                        <a14:foregroundMark x1="89586" y1="12132" x2="89586" y2="12132"/>
                        <a14:foregroundMark x1="86782" y1="11949" x2="86782" y2="11949"/>
                        <a14:foregroundMark x1="96929" y1="73713" x2="96929" y2="73713"/>
                        <a14:foregroundMark x1="92790" y1="58456" x2="92657" y2="57169"/>
                        <a14:foregroundMark x1="91455" y1="52574" x2="91455" y2="52574"/>
                        <a14:foregroundMark x1="89586" y1="48713" x2="89453" y2="47978"/>
                        <a14:foregroundMark x1="85047" y1="43566" x2="85047" y2="42096"/>
                        <a14:foregroundMark x1="88251" y1="35294" x2="88251" y2="35294"/>
                        <a14:foregroundMark x1="93992" y1="32904" x2="94526" y2="32904"/>
                        <a14:foregroundMark x1="94526" y1="34743" x2="95594" y2="37684"/>
                        <a14:foregroundMark x1="96262" y1="42279" x2="96395" y2="43750"/>
                        <a14:foregroundMark x1="95995" y1="48346" x2="95995" y2="49265"/>
                        <a14:foregroundMark x1="93858" y1="58640" x2="89319" y2="70404"/>
                        <a14:foregroundMark x1="89319" y1="70404" x2="87316" y2="43566"/>
                        <a14:foregroundMark x1="87316" y1="43566" x2="92657" y2="49081"/>
                        <a14:foregroundMark x1="90254" y1="32537" x2="94393" y2="74816"/>
                        <a14:foregroundMark x1="94393" y1="74816" x2="80908" y2="71140"/>
                        <a14:foregroundMark x1="80908" y1="71140" x2="82777" y2="43382"/>
                        <a14:foregroundMark x1="82777" y1="43382" x2="87583" y2="28860"/>
                        <a14:foregroundMark x1="87583" y1="28860" x2="93324" y2="60662"/>
                        <a14:foregroundMark x1="93324" y1="60662" x2="86916" y2="70956"/>
                        <a14:foregroundMark x1="86916" y1="70956" x2="89052" y2="51838"/>
                        <a14:foregroundMark x1="89052" y1="51838" x2="92657" y2="61397"/>
                        <a14:foregroundMark x1="11081" y1="38419" x2="22029" y2="45404"/>
                        <a14:foregroundMark x1="22029" y1="45404" x2="7877" y2="49081"/>
                        <a14:foregroundMark x1="7877" y1="49081" x2="8411" y2="43015"/>
                        <a14:foregroundMark x1="15087" y1="11949" x2="10814" y2="22978"/>
                        <a14:foregroundMark x1="11615" y1="67831" x2="7877" y2="66544"/>
                        <a14:foregroundMark x1="89853" y1="84559" x2="88385" y2="89522"/>
                        <a14:foregroundMark x1="9746" y1="68199" x2="8144" y2="66360"/>
                        <a14:foregroundMark x1="94126" y1="86213" x2="84513" y2="78860"/>
                        <a14:foregroundMark x1="84513" y1="78860" x2="94793" y2="87500"/>
                        <a14:foregroundMark x1="94793" y1="87500" x2="88251" y2="91544"/>
                        <a14:foregroundMark x1="11081" y1="73346" x2="10948" y2="71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323" y="1189610"/>
            <a:ext cx="3083278" cy="22393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364792-0165-475B-8984-048FEC91A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323" y="4307890"/>
            <a:ext cx="2359356" cy="24690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D6C80B-9D58-4053-A06C-A1685C9F72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8891" y="570930"/>
            <a:ext cx="1865815" cy="19791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898F97-8BD9-4F0D-A92D-EA5ED3D1A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12" b="96984" l="386" r="940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3687" y="394489"/>
            <a:ext cx="2243000" cy="18662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CD36C5-E28B-483C-8966-681B94165D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47314" y="2629649"/>
            <a:ext cx="1293725" cy="14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11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41F3B-18DE-41CA-8BA0-66873B7C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56" y="222441"/>
            <a:ext cx="4852387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Do you like……….?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8C4343-7869-4C5F-B620-C4FE222C3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46" y="1272796"/>
            <a:ext cx="4056111" cy="3185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6C7A6-792B-48CC-8051-FD9BDDA75F8C}"/>
              </a:ext>
            </a:extLst>
          </p:cNvPr>
          <p:cNvSpPr txBox="1"/>
          <p:nvPr/>
        </p:nvSpPr>
        <p:spPr>
          <a:xfrm>
            <a:off x="3202249" y="222441"/>
            <a:ext cx="153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bananas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697B5D-52FE-4220-966B-E6FF6AFAD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596" r="6647"/>
          <a:stretch/>
        </p:blipFill>
        <p:spPr>
          <a:xfrm>
            <a:off x="4572152" y="1171852"/>
            <a:ext cx="7529188" cy="5463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6058D-E147-4603-8D54-E494F11B2ECF}"/>
              </a:ext>
            </a:extLst>
          </p:cNvPr>
          <p:cNvSpPr txBox="1"/>
          <p:nvPr/>
        </p:nvSpPr>
        <p:spPr>
          <a:xfrm>
            <a:off x="294846" y="4631177"/>
            <a:ext cx="4577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Yes, </a:t>
            </a:r>
            <a:r>
              <a:rPr lang="en-US" sz="5400" dirty="0">
                <a:solidFill>
                  <a:srgbClr val="FF0000"/>
                </a:solidFill>
                <a:highlight>
                  <a:srgbClr val="FFFF00"/>
                </a:highlight>
              </a:rPr>
              <a:t>I like</a:t>
            </a:r>
            <a:r>
              <a:rPr lang="en-US" sz="5400" dirty="0">
                <a:solidFill>
                  <a:srgbClr val="FF0000"/>
                </a:solidFill>
              </a:rPr>
              <a:t>.</a:t>
            </a:r>
          </a:p>
          <a:p>
            <a:r>
              <a:rPr lang="en-US" sz="5400" dirty="0">
                <a:solidFill>
                  <a:srgbClr val="FF0000"/>
                </a:solidFill>
              </a:rPr>
              <a:t>No, </a:t>
            </a:r>
            <a:r>
              <a:rPr lang="en-US" sz="5400" dirty="0">
                <a:solidFill>
                  <a:srgbClr val="FF0000"/>
                </a:solidFill>
                <a:highlight>
                  <a:srgbClr val="FFFF00"/>
                </a:highlight>
              </a:rPr>
              <a:t>I don`t like </a:t>
            </a:r>
            <a:r>
              <a:rPr lang="en-US" sz="5400" dirty="0">
                <a:solidFill>
                  <a:srgbClr val="FF0000"/>
                </a:solidFill>
              </a:rPr>
              <a:t>.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892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Широкоэкранный</PresentationFormat>
  <Paragraphs>58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*Verdana-4192-Identity-H</vt:lpstr>
      <vt:lpstr>Arial</vt:lpstr>
      <vt:lpstr>Calibri</vt:lpstr>
      <vt:lpstr>Calibri Light</vt:lpstr>
      <vt:lpstr>DejaVu Math TeX Gyre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Rainbow</vt:lpstr>
      <vt:lpstr>Презентация PowerPoint</vt:lpstr>
      <vt:lpstr>Презентация PowerPoint</vt:lpstr>
      <vt:lpstr>On    in     under </vt:lpstr>
      <vt:lpstr>Do you like……….?</vt:lpstr>
      <vt:lpstr>Презентация PowerPoint</vt:lpstr>
      <vt:lpstr>The boy goes to school.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My favourite subjects is …….</vt:lpstr>
      <vt:lpstr>Презентация PowerPoint</vt:lpstr>
      <vt:lpstr>Презентация PowerPoint</vt:lpstr>
      <vt:lpstr>Презентация PowerPoint</vt:lpstr>
      <vt:lpstr>Презентация PowerPoint</vt:lpstr>
      <vt:lpstr>I</vt:lpstr>
      <vt:lpstr>She - her</vt:lpstr>
      <vt:lpstr>   He - his</vt:lpstr>
      <vt:lpstr>   It – its</vt:lpstr>
      <vt:lpstr>You - your </vt:lpstr>
      <vt:lpstr>We - our</vt:lpstr>
      <vt:lpstr>They - their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</cp:revision>
  <dcterms:created xsi:type="dcterms:W3CDTF">2024-10-09T09:57:33Z</dcterms:created>
  <dcterms:modified xsi:type="dcterms:W3CDTF">2024-10-09T09:58:01Z</dcterms:modified>
</cp:coreProperties>
</file>