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96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03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51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532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885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052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157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31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21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0097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0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D79ED-85D5-4F8D-B342-7E17AA92CF3E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44CC21-DC13-4BCD-B311-3ABD035BF0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430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8538" y="226423"/>
            <a:ext cx="6226629" cy="102802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I wear a </a:t>
            </a:r>
            <a:r>
              <a:rPr lang="en-US" b="1" dirty="0" smtClean="0">
                <a:solidFill>
                  <a:srgbClr val="FF0000"/>
                </a:solidFill>
              </a:rPr>
              <a:t>uniform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31428" y="1533117"/>
            <a:ext cx="4040777" cy="865459"/>
          </a:xfrm>
        </p:spPr>
        <p:txBody>
          <a:bodyPr>
            <a:normAutofit lnSpcReduction="10000"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a uniform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967" y="2320199"/>
            <a:ext cx="6289697" cy="4193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63" b="100000" l="21565" r="64696">
                        <a14:foregroundMark x1="31470" y1="96890" x2="31470" y2="96890"/>
                        <a14:foregroundMark x1="53674" y1="86364" x2="53674" y2="86364"/>
                      </a14:backgroundRemoval>
                    </a14:imgEffect>
                  </a14:imgLayer>
                </a14:imgProps>
              </a:ext>
            </a:extLst>
          </a:blip>
          <a:srcRect l="16504" r="29749"/>
          <a:stretch/>
        </p:blipFill>
        <p:spPr>
          <a:xfrm>
            <a:off x="1236618" y="1629182"/>
            <a:ext cx="3994442" cy="4962525"/>
          </a:xfrm>
          <a:prstGeom prst="rect">
            <a:avLst/>
          </a:prstGeom>
        </p:spPr>
      </p:pic>
      <p:sp>
        <p:nvSpPr>
          <p:cNvPr id="6" name="Овальная выноска 5"/>
          <p:cNvSpPr/>
          <p:nvPr/>
        </p:nvSpPr>
        <p:spPr>
          <a:xfrm>
            <a:off x="1027611" y="252549"/>
            <a:ext cx="7445829" cy="1280568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45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2668" y="599790"/>
            <a:ext cx="2462349" cy="132556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a letter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6126" y="1925353"/>
            <a:ext cx="4210050" cy="4219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21578" y="235196"/>
            <a:ext cx="4258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I take </a:t>
            </a:r>
            <a:r>
              <a:rPr lang="en-US" sz="4400" b="1" dirty="0" smtClean="0">
                <a:solidFill>
                  <a:srgbClr val="FF0000"/>
                </a:solidFill>
              </a:rPr>
              <a:t>letters</a:t>
            </a:r>
            <a:r>
              <a:rPr lang="en-US" sz="4400" b="1" dirty="0" smtClean="0"/>
              <a:t> to peoples houses.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56755" y="2107474"/>
            <a:ext cx="6329806" cy="4750526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471748" y="52083"/>
            <a:ext cx="6453051" cy="1812777"/>
          </a:xfrm>
          <a:prstGeom prst="wedgeEllipseCallout">
            <a:avLst>
              <a:gd name="adj1" fmla="val -12356"/>
              <a:gd name="adj2" fmla="val 7331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8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433457" cy="1325563"/>
          </a:xfrm>
        </p:spPr>
        <p:txBody>
          <a:bodyPr/>
          <a:lstStyle/>
          <a:p>
            <a:r>
              <a:rPr lang="en-US" dirty="0" smtClean="0"/>
              <a:t>I </a:t>
            </a:r>
            <a:r>
              <a:rPr lang="en-US" dirty="0" smtClean="0">
                <a:solidFill>
                  <a:srgbClr val="FF0000"/>
                </a:solidFill>
              </a:rPr>
              <a:t>sell</a:t>
            </a:r>
            <a:r>
              <a:rPr lang="en-US" dirty="0" smtClean="0"/>
              <a:t> fruit and vegetables.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1389" l="2968" r="96903">
                        <a14:foregroundMark x1="36129" y1="24074" x2="36129" y2="24074"/>
                        <a14:foregroundMark x1="34194" y1="17870" x2="34194" y2="17870"/>
                        <a14:foregroundMark x1="26323" y1="37222" x2="26323" y2="37222"/>
                        <a14:foregroundMark x1="32387" y1="35000" x2="32387" y2="35000"/>
                        <a14:foregroundMark x1="22710" y1="43333" x2="22710" y2="43333"/>
                        <a14:foregroundMark x1="24387" y1="38056" x2="24387" y2="38056"/>
                        <a14:foregroundMark x1="43226" y1="38426" x2="43226" y2="38426"/>
                      </a14:backgroundRemoval>
                    </a14:imgEffect>
                  </a14:imgLayer>
                </a14:imgProps>
              </a:ext>
            </a:extLst>
          </a:blip>
          <a:srcRect b="8905"/>
          <a:stretch/>
        </p:blipFill>
        <p:spPr>
          <a:xfrm>
            <a:off x="4832994" y="1197815"/>
            <a:ext cx="4458788" cy="5660185"/>
          </a:xfrm>
          <a:prstGeom prst="rect">
            <a:avLst/>
          </a:prstGeom>
        </p:spPr>
      </p:pic>
      <p:sp>
        <p:nvSpPr>
          <p:cNvPr id="5" name="Овальная выноска 4"/>
          <p:cNvSpPr/>
          <p:nvPr/>
        </p:nvSpPr>
        <p:spPr>
          <a:xfrm>
            <a:off x="452846" y="418011"/>
            <a:ext cx="6678949" cy="1480458"/>
          </a:xfrm>
          <a:prstGeom prst="wedgeEllipseCallout">
            <a:avLst>
              <a:gd name="adj1" fmla="val 22977"/>
              <a:gd name="adj2" fmla="val 830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94519" y="3467146"/>
            <a:ext cx="1382487" cy="73909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>
                <a:solidFill>
                  <a:srgbClr val="FF0000"/>
                </a:solidFill>
              </a:rPr>
              <a:t>s</a:t>
            </a:r>
            <a:r>
              <a:rPr lang="en-US" sz="6000" b="1" dirty="0" smtClean="0">
                <a:solidFill>
                  <a:srgbClr val="FF0000"/>
                </a:solidFill>
              </a:rPr>
              <a:t>ell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8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7235" y="1580728"/>
            <a:ext cx="4971121" cy="497112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83909" y="2222605"/>
            <a:ext cx="2087880" cy="950459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bread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5190309" y="204133"/>
            <a:ext cx="6678949" cy="1480458"/>
          </a:xfrm>
          <a:prstGeom prst="wedgeEllipseCallout">
            <a:avLst>
              <a:gd name="adj1" fmla="val -34003"/>
              <a:gd name="adj2" fmla="val 133089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331866" y="458990"/>
            <a:ext cx="39972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I bake </a:t>
            </a:r>
            <a:r>
              <a:rPr lang="en-US" sz="5400" b="1" dirty="0" smtClean="0">
                <a:solidFill>
                  <a:srgbClr val="FF0000"/>
                </a:solidFill>
              </a:rPr>
              <a:t>bread.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0993" y="2955350"/>
            <a:ext cx="3805505" cy="380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412" y="2147842"/>
            <a:ext cx="4351338" cy="4351338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7240" y="301625"/>
            <a:ext cx="10515600" cy="1325563"/>
          </a:xfrm>
          <a:prstGeom prst="wedgeEllipseCallout">
            <a:avLst>
              <a:gd name="adj1" fmla="val 21616"/>
              <a:gd name="adj2" fmla="val 10151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I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1719" y1="60938" x2="21719" y2="60938"/>
                        <a14:foregroundMark x1="20000" y1="59375" x2="20000" y2="59375"/>
                        <a14:foregroundMark x1="19531" y1="57188" x2="19531" y2="57188"/>
                        <a14:foregroundMark x1="23750" y1="58438" x2="23750" y2="58438"/>
                        <a14:foregroundMark x1="24844" y1="57813" x2="24844" y2="57813"/>
                        <a14:foregroundMark x1="25000" y1="56563" x2="25000" y2="56563"/>
                        <a14:foregroundMark x1="24375" y1="54531" x2="24375" y2="54531"/>
                        <a14:foregroundMark x1="28594" y1="55625" x2="28594" y2="55625"/>
                        <a14:foregroundMark x1="30781" y1="58281" x2="30781" y2="58281"/>
                        <a14:foregroundMark x1="29063" y1="62031" x2="29063" y2="62031"/>
                        <a14:foregroundMark x1="28281" y1="56875" x2="28281" y2="56875"/>
                        <a14:foregroundMark x1="25781" y1="55469" x2="25781" y2="55469"/>
                        <a14:foregroundMark x1="28438" y1="60625" x2="28438" y2="60625"/>
                        <a14:foregroundMark x1="26250" y1="61563" x2="26250" y2="61563"/>
                        <a14:foregroundMark x1="28906" y1="57813" x2="28906" y2="57813"/>
                        <a14:foregroundMark x1="26250" y1="56406" x2="26250" y2="56406"/>
                        <a14:foregroundMark x1="71406" y1="59375" x2="71406" y2="59375"/>
                        <a14:foregroundMark x1="72031" y1="59062" x2="72031" y2="59062"/>
                        <a14:foregroundMark x1="72969" y1="56719" x2="72969" y2="56719"/>
                        <a14:foregroundMark x1="71875" y1="56563" x2="71875" y2="56563"/>
                        <a14:foregroundMark x1="72344" y1="55781" x2="72344" y2="55781"/>
                        <a14:foregroundMark x1="75469" y1="56094" x2="75469" y2="56094"/>
                        <a14:foregroundMark x1="75781" y1="57813" x2="75781" y2="57813"/>
                        <a14:foregroundMark x1="76094" y1="59531" x2="76094" y2="59531"/>
                        <a14:foregroundMark x1="76094" y1="60781" x2="76094" y2="60781"/>
                        <a14:foregroundMark x1="77656" y1="61094" x2="77656" y2="61094"/>
                        <a14:foregroundMark x1="77188" y1="56094" x2="77188" y2="56094"/>
                        <a14:foregroundMark x1="72969" y1="54063" x2="72969" y2="54063"/>
                        <a14:foregroundMark x1="69531" y1="56563" x2="69531" y2="56563"/>
                        <a14:foregroundMark x1="70313" y1="61406" x2="70313" y2="61406"/>
                        <a14:foregroundMark x1="77031" y1="57813" x2="77031" y2="57813"/>
                        <a14:foregroundMark x1="74219" y1="56406" x2="74219" y2="56406"/>
                        <a14:foregroundMark x1="72656" y1="61875" x2="72656" y2="61875"/>
                        <a14:foregroundMark x1="87344" y1="51250" x2="87344" y2="51250"/>
                        <a14:foregroundMark x1="85938" y1="50156" x2="85938" y2="50156"/>
                        <a14:foregroundMark x1="86406" y1="49063" x2="86406" y2="49063"/>
                        <a14:foregroundMark x1="15000" y1="49063" x2="15000" y2="49063"/>
                      </a14:backgroundRemoval>
                    </a14:imgEffect>
                  </a14:imgLayer>
                </a14:imgProps>
              </a:ext>
            </a:extLst>
          </a:blip>
          <a:srcRect l="7427" t="30386" r="6430" b="28614"/>
          <a:stretch/>
        </p:blipFill>
        <p:spPr>
          <a:xfrm>
            <a:off x="1254034" y="3596640"/>
            <a:ext cx="5251269" cy="24993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2068" y="418232"/>
            <a:ext cx="2690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I fix </a:t>
            </a:r>
            <a:r>
              <a:rPr lang="en-US" sz="4800" dirty="0" smtClean="0">
                <a:solidFill>
                  <a:srgbClr val="FF0000"/>
                </a:solidFill>
              </a:rPr>
              <a:t>cars.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69623" y="2795451"/>
            <a:ext cx="1557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 car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36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35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I wear a uniform.</vt:lpstr>
      <vt:lpstr>a letter</vt:lpstr>
      <vt:lpstr>I sell fruit and vegetables.</vt:lpstr>
      <vt:lpstr>bread</vt:lpstr>
      <vt:lpstr>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wear a uniform</dc:title>
  <dc:creator>Админ</dc:creator>
  <cp:lastModifiedBy>Админ</cp:lastModifiedBy>
  <cp:revision>10</cp:revision>
  <dcterms:created xsi:type="dcterms:W3CDTF">2023-10-19T07:40:41Z</dcterms:created>
  <dcterms:modified xsi:type="dcterms:W3CDTF">2023-10-23T11:52:22Z</dcterms:modified>
</cp:coreProperties>
</file>