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617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973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568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710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34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71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6542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67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56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97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D641-BDBC-4274-8803-3213DB8221E5}" type="datetimeFigureOut">
              <a:rPr lang="pt-BR" smtClean="0"/>
              <a:t>04/09/2023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4590-8A35-4A43-9380-8C289646895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599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14797" y="505489"/>
            <a:ext cx="96920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96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Family </a:t>
            </a:r>
            <a:r>
              <a:rPr lang="pt-BR" sz="96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3399"/>
                </a:solidFill>
                <a:effectLst/>
                <a:latin typeface="Kristen ITC" panose="03050502040202030202" pitchFamily="66" charset="0"/>
              </a:rPr>
              <a:t>Members</a:t>
            </a:r>
            <a:endParaRPr lang="pt-BR" sz="96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3399"/>
              </a:solidFill>
              <a:effectLst/>
              <a:latin typeface="Kristen ITC" panose="03050502040202030202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6" y="2249731"/>
            <a:ext cx="48006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7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sndAc>
          <p:stSnd>
            <p:snd r:embed="rId2" name="Abertura_Peppa_Pig_by_Pamella_Mell.wav"/>
          </p:stSnd>
        </p:sndAc>
      </p:transition>
    </mc:Choice>
    <mc:Fallback xmlns="">
      <p:transition spd="slow">
        <p:sndAc>
          <p:stSnd>
            <p:snd r:embed="rId4" name="Abertura_Peppa_Pig_by_Pamella_Me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97" y="881186"/>
            <a:ext cx="3857138" cy="5584569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teacher.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061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z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95" y="799849"/>
            <a:ext cx="4815839" cy="4127861"/>
          </a:xfrm>
        </p:spPr>
      </p:pic>
      <p:sp>
        <p:nvSpPr>
          <p:cNvPr id="5" name="Texto explicativo em elipse 4"/>
          <p:cNvSpPr/>
          <p:nvPr/>
        </p:nvSpPr>
        <p:spPr>
          <a:xfrm>
            <a:off x="323854" y="1034980"/>
            <a:ext cx="5591907" cy="3657600"/>
          </a:xfrm>
          <a:prstGeom prst="wedgeEllipseCallout">
            <a:avLst>
              <a:gd name="adj1" fmla="val 61342"/>
              <a:gd name="adj2" fmla="val -688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Good</a:t>
            </a:r>
            <a:r>
              <a:rPr lang="pt-BR" sz="4400" b="1" dirty="0">
                <a:latin typeface="Kristen ITC" panose="03050502040202030202" pitchFamily="66" charset="0"/>
              </a:rPr>
              <a:t> Bye!</a:t>
            </a:r>
          </a:p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See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you</a:t>
            </a:r>
            <a:r>
              <a:rPr lang="pt-BR" sz="4400" b="1" dirty="0">
                <a:latin typeface="Kristen ITC" panose="03050502040202030202" pitchFamily="66" charset="0"/>
              </a:rPr>
              <a:t> later!</a:t>
            </a:r>
          </a:p>
        </p:txBody>
      </p:sp>
    </p:spTree>
    <p:extLst>
      <p:ext uri="{BB962C8B-B14F-4D97-AF65-F5344CB8AC3E}">
        <p14:creationId xmlns:p14="http://schemas.microsoft.com/office/powerpoint/2010/main" val="13867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917" y="1878378"/>
            <a:ext cx="3557858" cy="4351338"/>
          </a:xfrm>
        </p:spPr>
      </p:pic>
      <p:sp>
        <p:nvSpPr>
          <p:cNvPr id="5" name="Texto explicativo em elipse 4"/>
          <p:cNvSpPr/>
          <p:nvPr/>
        </p:nvSpPr>
        <p:spPr>
          <a:xfrm>
            <a:off x="1617784" y="773723"/>
            <a:ext cx="5591907" cy="3657600"/>
          </a:xfrm>
          <a:prstGeom prst="wedgeEllipseCallout">
            <a:avLst>
              <a:gd name="adj1" fmla="val 57137"/>
              <a:gd name="adj2" fmla="val 21684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Hello</a:t>
            </a:r>
            <a:r>
              <a:rPr lang="pt-BR" sz="4400" b="1" dirty="0">
                <a:latin typeface="Kristen ITC" panose="03050502040202030202" pitchFamily="66" charset="0"/>
              </a:rPr>
              <a:t>!</a:t>
            </a:r>
          </a:p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name’s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Peppa</a:t>
            </a:r>
            <a:r>
              <a:rPr lang="pt-BR" sz="4400" b="1" dirty="0">
                <a:latin typeface="Kristen ITC" panose="03050502040202030202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9225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de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1065335"/>
            <a:ext cx="4062046" cy="5416061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daddy.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390941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18" y="742950"/>
            <a:ext cx="4237892" cy="5650524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mommy.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27361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38" y="1336897"/>
            <a:ext cx="4143008" cy="5521103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brother.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98337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ossau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2" y="1450985"/>
            <a:ext cx="4204528" cy="4825194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724286"/>
            <a:ext cx="1966498" cy="2139296"/>
          </a:xfr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5956"/>
              <a:gd name="adj2" fmla="val 23890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sister.</a:t>
            </a:r>
          </a:p>
        </p:txBody>
      </p:sp>
    </p:spTree>
    <p:extLst>
      <p:ext uri="{BB962C8B-B14F-4D97-AF65-F5344CB8AC3E}">
        <p14:creationId xmlns:p14="http://schemas.microsoft.com/office/powerpoint/2010/main" val="254578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59" y="881186"/>
            <a:ext cx="4431323" cy="533479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grandpa.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133092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o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8" y="1213340"/>
            <a:ext cx="5297930" cy="4839456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grandma.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8505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co fra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2" y="1248508"/>
            <a:ext cx="4698780" cy="4698780"/>
          </a:xfrm>
          <a:prstGeom prst="rect">
            <a:avLst/>
          </a:prstGeom>
        </p:spPr>
      </p:pic>
      <p:sp>
        <p:nvSpPr>
          <p:cNvPr id="5" name="Texto explicativo em elipse 4"/>
          <p:cNvSpPr/>
          <p:nvPr/>
        </p:nvSpPr>
        <p:spPr>
          <a:xfrm>
            <a:off x="5298282" y="881186"/>
            <a:ext cx="4466493" cy="2391508"/>
          </a:xfrm>
          <a:prstGeom prst="wedgeEllipseCallout">
            <a:avLst>
              <a:gd name="adj1" fmla="val 59893"/>
              <a:gd name="adj2" fmla="val 18008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4400" b="1" dirty="0" err="1">
                <a:latin typeface="Kristen ITC" panose="03050502040202030202" pitchFamily="66" charset="0"/>
              </a:rPr>
              <a:t>That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is</a:t>
            </a:r>
            <a:r>
              <a:rPr lang="pt-BR" sz="4400" b="1" dirty="0">
                <a:latin typeface="Kristen ITC" panose="03050502040202030202" pitchFamily="66" charset="0"/>
              </a:rPr>
              <a:t> </a:t>
            </a:r>
            <a:r>
              <a:rPr lang="pt-BR" sz="4400" b="1" dirty="0" err="1">
                <a:latin typeface="Kristen ITC" panose="03050502040202030202" pitchFamily="66" charset="0"/>
              </a:rPr>
              <a:t>my</a:t>
            </a:r>
            <a:endParaRPr lang="pt-BR" sz="4400" b="1" dirty="0">
              <a:latin typeface="Kristen ITC" panose="03050502040202030202" pitchFamily="66" charset="0"/>
            </a:endParaRPr>
          </a:p>
          <a:p>
            <a:pPr algn="ctr"/>
            <a:r>
              <a:rPr lang="pt-BR" sz="4400" b="1" dirty="0">
                <a:solidFill>
                  <a:srgbClr val="0070C0"/>
                </a:solidFill>
                <a:latin typeface="Kristen ITC" panose="03050502040202030202" pitchFamily="66" charset="0"/>
              </a:rPr>
              <a:t>friend.</a:t>
            </a:r>
          </a:p>
        </p:txBody>
      </p:sp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647" y="1591399"/>
            <a:ext cx="1966498" cy="2405070"/>
          </a:xfrm>
        </p:spPr>
      </p:pic>
    </p:spTree>
    <p:extLst>
      <p:ext uri="{BB962C8B-B14F-4D97-AF65-F5344CB8AC3E}">
        <p14:creationId xmlns:p14="http://schemas.microsoft.com/office/powerpoint/2010/main" val="204874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55</Words>
  <Application>Microsoft Office PowerPoint</Application>
  <PresentationFormat>Широкоэкранный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Kristen ITC</vt:lpstr>
      <vt:lpstr>Tema do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Elem</dc:creator>
  <cp:lastModifiedBy>root</cp:lastModifiedBy>
  <cp:revision>17</cp:revision>
  <dcterms:created xsi:type="dcterms:W3CDTF">2015-02-07T18:32:47Z</dcterms:created>
  <dcterms:modified xsi:type="dcterms:W3CDTF">2023-09-04T18:59:13Z</dcterms:modified>
</cp:coreProperties>
</file>