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64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006600"/>
    <a:srgbClr val="797459"/>
    <a:srgbClr val="757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0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80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12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76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9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44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24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8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60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3C044-4A37-4768-888E-9623A1C8546B}" type="datetimeFigureOut">
              <a:rPr lang="es-ES" smtClean="0"/>
              <a:pPr/>
              <a:t>04/09/2023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C405-3842-4FBA-B18C-8A919C39797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6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5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gif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4.gif"/><Relationship Id="rId1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5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" fmla="*/ 0 w 2244436"/>
              <a:gd name="connsiteY0" fmla="*/ 80 h 1498600"/>
              <a:gd name="connsiteX1" fmla="*/ 1711036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  <a:gd name="connsiteX0" fmla="*/ 0 w 2244436"/>
              <a:gd name="connsiteY0" fmla="*/ 80 h 1498600"/>
              <a:gd name="connsiteX1" fmla="*/ 1143000 w 2244436"/>
              <a:gd name="connsiteY1" fmla="*/ 0 h 1498600"/>
              <a:gd name="connsiteX2" fmla="*/ 2244436 w 2244436"/>
              <a:gd name="connsiteY2" fmla="*/ 1498600 h 1498600"/>
              <a:gd name="connsiteX3" fmla="*/ 758536 w 2244436"/>
              <a:gd name="connsiteY3" fmla="*/ 1498600 h 1498600"/>
              <a:gd name="connsiteX4" fmla="*/ 0 w 2244436"/>
              <a:gd name="connsiteY4" fmla="*/ 8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/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55" y="233813"/>
            <a:ext cx="1064270" cy="10761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47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7114339" y="6125149"/>
            <a:ext cx="1448992" cy="5348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4636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92081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57355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323528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5729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864089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824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88025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bedroom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living </a:t>
            </a:r>
            <a:r>
              <a:rPr lang="es-ES_tradnl" sz="2800" b="1" dirty="0" err="1"/>
              <a:t>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070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living </a:t>
            </a:r>
            <a:r>
              <a:rPr lang="es-ES_tradnl" sz="2800" b="1" dirty="0" err="1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bedroom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3237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348880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57058" y="46365"/>
            <a:ext cx="5703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birds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932040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2627784" y="6117982"/>
            <a:ext cx="216024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/>
              <a:t>living </a:t>
            </a:r>
            <a:r>
              <a:rPr lang="es-ES_tradnl" sz="2800" b="1" dirty="0" err="1"/>
              <a:t>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76256" y="6124099"/>
            <a:ext cx="1809092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82850" y="5301208"/>
            <a:ext cx="837621" cy="504057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EXIT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588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garage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8040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862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09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2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2634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7643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basement</a:t>
            </a:r>
            <a:r>
              <a:rPr lang="es-ES_tradnl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_trad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57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4644008" y="6117982"/>
            <a:ext cx="2083684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6885146" y="6124099"/>
            <a:ext cx="1863318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136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/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FamilyGuy_Bri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7058" y="4949602"/>
            <a:ext cx="668930" cy="999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610684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 descr="Hijo_peque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467" y="2404592"/>
            <a:ext cx="706696" cy="715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52811" y="3734952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kitchen</a:t>
            </a:r>
            <a:endParaRPr lang="es-ES" sz="2800" b="1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basement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garage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4635116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/>
              <a:t>bathroom</a:t>
            </a:r>
            <a:endParaRPr lang="es-ES" sz="2800" b="1" dirty="0"/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NEXT</a:t>
            </a:r>
            <a:endParaRPr lang="es-ES" b="1" dirty="0"/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Freeform 93"/>
          <p:cNvSpPr>
            <a:spLocks/>
          </p:cNvSpPr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809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164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root</cp:lastModifiedBy>
  <cp:revision>31</cp:revision>
  <dcterms:created xsi:type="dcterms:W3CDTF">2013-02-13T17:40:41Z</dcterms:created>
  <dcterms:modified xsi:type="dcterms:W3CDTF">2023-09-04T19:12:46Z</dcterms:modified>
</cp:coreProperties>
</file>